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2.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4.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5.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726" r:id="rId2"/>
    <p:sldMasterId id="2147483728" r:id="rId3"/>
    <p:sldMasterId id="2147483731" r:id="rId4"/>
    <p:sldMasterId id="2147483756" r:id="rId5"/>
    <p:sldMasterId id="2147483759" r:id="rId6"/>
  </p:sldMasterIdLst>
  <p:notesMasterIdLst>
    <p:notesMasterId r:id="rId17"/>
  </p:notesMasterIdLst>
  <p:sldIdLst>
    <p:sldId id="353" r:id="rId7"/>
    <p:sldId id="361" r:id="rId8"/>
    <p:sldId id="298" r:id="rId9"/>
    <p:sldId id="300" r:id="rId10"/>
    <p:sldId id="297" r:id="rId11"/>
    <p:sldId id="302" r:id="rId12"/>
    <p:sldId id="357" r:id="rId13"/>
    <p:sldId id="362" r:id="rId14"/>
    <p:sldId id="356" r:id="rId15"/>
    <p:sldId id="303" r:id="rId16"/>
  </p:sldIdLst>
  <p:sldSz cx="9144000" cy="5143500" type="screen16x9"/>
  <p:notesSz cx="6858000" cy="9144000"/>
  <p:embeddedFontLst>
    <p:embeddedFont>
      <p:font typeface="Bebas Neue" panose="020B0606020202050201" pitchFamily="34" charset="0"/>
      <p:regular r:id="rId18"/>
    </p:embeddedFont>
    <p:embeddedFont>
      <p:font typeface="Bell MT" panose="02020503060305020303" pitchFamily="18" charset="0"/>
      <p:regular r:id="rId19"/>
      <p:bold r:id="rId20"/>
      <p:italic r:id="rId21"/>
    </p:embeddedFont>
    <p:embeddedFont>
      <p:font typeface="Josefin Sans" pitchFamily="2" charset="0"/>
      <p:regular r:id="rId22"/>
      <p:bold r:id="rId23"/>
    </p:embeddedFont>
    <p:embeddedFont>
      <p:font typeface="Lato" panose="020F0502020204030203" pitchFamily="34" charset="0"/>
      <p:regular r:id="rId24"/>
      <p:bold r:id="rId25"/>
      <p:italic r:id="rId26"/>
      <p:boldItalic r:id="rId27"/>
    </p:embeddedFont>
    <p:embeddedFont>
      <p:font typeface="Merriweather Light" panose="00000400000000000000" pitchFamily="2" charset="0"/>
      <p:regular r:id="rId28"/>
      <p:italic r:id="rId29"/>
    </p:embeddedFont>
    <p:embeddedFont>
      <p:font typeface="Montserrat" panose="00000500000000000000" pitchFamily="2" charset="0"/>
      <p:regular r:id="rId30"/>
      <p:bold r:id="rId31"/>
      <p:italic r:id="rId32"/>
      <p:boldItalic r:id="rId33"/>
    </p:embeddedFont>
    <p:embeddedFont>
      <p:font typeface="Nunito Light" pitchFamily="2" charset="0"/>
      <p:regular r:id="rId34"/>
      <p:italic r:id="rId35"/>
    </p:embeddedFont>
    <p:embeddedFont>
      <p:font typeface="Open Sans" panose="020B0606030504020204" pitchFamily="34" charset="0"/>
      <p:regular r:id="rId36"/>
      <p:bold r:id="rId37"/>
      <p:italic r:id="rId38"/>
      <p:boldItalic r:id="rId39"/>
    </p:embeddedFont>
    <p:embeddedFont>
      <p:font typeface="Open Sans SemiBold" panose="020B0706030804020204" pitchFamily="34" charset="0"/>
      <p:bold r:id="rId40"/>
      <p:boldItalic r:id="rId41"/>
    </p:embeddedFont>
    <p:embeddedFont>
      <p:font typeface="Raleway" pitchFamily="2" charset="0"/>
      <p:regular r:id="rId42"/>
      <p:bold r:id="rId43"/>
      <p:italic r:id="rId44"/>
      <p:boldItalic r:id="rId45"/>
    </p:embeddedFont>
    <p:embeddedFont>
      <p:font typeface="Trebuchet MS" panose="020B0603020202020204" pitchFamily="34" charset="0"/>
      <p:regular r:id="rId46"/>
      <p:bold r:id="rId47"/>
      <p:italic r:id="rId48"/>
      <p:boldItalic r:id="rId49"/>
    </p:embeddedFont>
    <p:embeddedFont>
      <p:font typeface="Wingdings 3" panose="05040102010807070707" pitchFamily="18" charset="2"/>
      <p:regular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4E45"/>
    <a:srgbClr val="905A5F"/>
    <a:srgbClr val="A2E0FB"/>
    <a:srgbClr val="6F4B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481FE1A-08BB-4187-9F4E-C31A80AE7F01}">
  <a:tblStyle styleId="{9481FE1A-08BB-4187-9F4E-C31A80AE7F0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B0848EF-FA34-4AB1-A026-BCD2C26EF4B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33" d="100"/>
          <a:sy n="133" d="100"/>
        </p:scale>
        <p:origin x="42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font" Target="fonts/font25.fntdata"/><Relationship Id="rId47" Type="http://schemas.openxmlformats.org/officeDocument/2006/relationships/font" Target="fonts/font30.fntdata"/><Relationship Id="rId50" Type="http://schemas.openxmlformats.org/officeDocument/2006/relationships/font" Target="fonts/font33.fntdata"/><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font" Target="fonts/font12.fntdata"/><Relationship Id="rId11" Type="http://schemas.openxmlformats.org/officeDocument/2006/relationships/slide" Target="slides/slide5.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font" Target="fonts/font28.fntdata"/><Relationship Id="rId53" Type="http://schemas.openxmlformats.org/officeDocument/2006/relationships/theme" Target="theme/theme1.xml"/><Relationship Id="rId5" Type="http://schemas.openxmlformats.org/officeDocument/2006/relationships/slideMaster" Target="slideMasters/slideMaster5.xml"/><Relationship Id="rId10" Type="http://schemas.openxmlformats.org/officeDocument/2006/relationships/slide" Target="slides/slide4.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font" Target="fonts/font27.fntdata"/><Relationship Id="rId52"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font" Target="fonts/font26.fntdata"/><Relationship Id="rId48" Type="http://schemas.openxmlformats.org/officeDocument/2006/relationships/font" Target="fonts/font31.fntdata"/><Relationship Id="rId8" Type="http://schemas.openxmlformats.org/officeDocument/2006/relationships/slide" Target="slides/slide2.xml"/><Relationship Id="rId51"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46" Type="http://schemas.openxmlformats.org/officeDocument/2006/relationships/font" Target="fonts/font29.fntdata"/><Relationship Id="rId20" Type="http://schemas.openxmlformats.org/officeDocument/2006/relationships/font" Target="fonts/font3.fntdata"/><Relationship Id="rId41" Type="http://schemas.openxmlformats.org/officeDocument/2006/relationships/font" Target="fonts/font24.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49" Type="http://schemas.openxmlformats.org/officeDocument/2006/relationships/font" Target="fonts/font32.fntdata"/></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1074266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43379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2827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a:extLst>
            <a:ext uri="{FF2B5EF4-FFF2-40B4-BE49-F238E27FC236}">
              <a16:creationId xmlns:a16="http://schemas.microsoft.com/office/drawing/2014/main" id="{001F1DBA-5581-7341-FDA5-DBCCB7E78F88}"/>
            </a:ext>
          </a:extLst>
        </p:cNvPr>
        <p:cNvGrpSpPr/>
        <p:nvPr/>
      </p:nvGrpSpPr>
      <p:grpSpPr>
        <a:xfrm>
          <a:off x="0" y="0"/>
          <a:ext cx="0" cy="0"/>
          <a:chOff x="0" y="0"/>
          <a:chExt cx="0" cy="0"/>
        </a:xfrm>
      </p:grpSpPr>
      <p:sp>
        <p:nvSpPr>
          <p:cNvPr id="179" name="Google Shape;179;g54dda1946d_6_308:notes">
            <a:extLst>
              <a:ext uri="{FF2B5EF4-FFF2-40B4-BE49-F238E27FC236}">
                <a16:creationId xmlns:a16="http://schemas.microsoft.com/office/drawing/2014/main" id="{8A787870-0CC0-DC41-D4E0-66A1602FCD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4dda1946d_6_308:notes">
            <a:extLst>
              <a:ext uri="{FF2B5EF4-FFF2-40B4-BE49-F238E27FC236}">
                <a16:creationId xmlns:a16="http://schemas.microsoft.com/office/drawing/2014/main" id="{7E4F0BDD-8F45-0C30-7BB7-54A4EC5D08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2299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3930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4462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2177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52753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a:extLst>
            <a:ext uri="{FF2B5EF4-FFF2-40B4-BE49-F238E27FC236}">
              <a16:creationId xmlns:a16="http://schemas.microsoft.com/office/drawing/2014/main" id="{72FBDD83-C0C5-0B51-5AC0-22B3B0F75509}"/>
            </a:ext>
          </a:extLst>
        </p:cNvPr>
        <p:cNvGrpSpPr/>
        <p:nvPr/>
      </p:nvGrpSpPr>
      <p:grpSpPr>
        <a:xfrm>
          <a:off x="0" y="0"/>
          <a:ext cx="0" cy="0"/>
          <a:chOff x="0" y="0"/>
          <a:chExt cx="0" cy="0"/>
        </a:xfrm>
      </p:grpSpPr>
      <p:sp>
        <p:nvSpPr>
          <p:cNvPr id="179" name="Google Shape;179;g54dda1946d_6_308:notes">
            <a:extLst>
              <a:ext uri="{FF2B5EF4-FFF2-40B4-BE49-F238E27FC236}">
                <a16:creationId xmlns:a16="http://schemas.microsoft.com/office/drawing/2014/main" id="{4E72B153-9382-85DD-6405-146721049E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4dda1946d_6_308:notes">
            <a:extLst>
              <a:ext uri="{FF2B5EF4-FFF2-40B4-BE49-F238E27FC236}">
                <a16:creationId xmlns:a16="http://schemas.microsoft.com/office/drawing/2014/main" id="{010B7B57-16A0-E273-0733-73C7BEA95F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90796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a:extLst>
            <a:ext uri="{FF2B5EF4-FFF2-40B4-BE49-F238E27FC236}">
              <a16:creationId xmlns:a16="http://schemas.microsoft.com/office/drawing/2014/main" id="{6C9E278B-803D-BA8C-49AC-5996816F1CA1}"/>
            </a:ext>
          </a:extLst>
        </p:cNvPr>
        <p:cNvGrpSpPr/>
        <p:nvPr/>
      </p:nvGrpSpPr>
      <p:grpSpPr>
        <a:xfrm>
          <a:off x="0" y="0"/>
          <a:ext cx="0" cy="0"/>
          <a:chOff x="0" y="0"/>
          <a:chExt cx="0" cy="0"/>
        </a:xfrm>
      </p:grpSpPr>
      <p:sp>
        <p:nvSpPr>
          <p:cNvPr id="179" name="Google Shape;179;g54dda1946d_6_308:notes">
            <a:extLst>
              <a:ext uri="{FF2B5EF4-FFF2-40B4-BE49-F238E27FC236}">
                <a16:creationId xmlns:a16="http://schemas.microsoft.com/office/drawing/2014/main" id="{55AB2D22-7823-46D8-0122-5044CEA0F7C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4dda1946d_6_308:notes">
            <a:extLst>
              <a:ext uri="{FF2B5EF4-FFF2-40B4-BE49-F238E27FC236}">
                <a16:creationId xmlns:a16="http://schemas.microsoft.com/office/drawing/2014/main" id="{57E472E6-8A82-AB2F-7821-60E2CF1C46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5919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a:extLst>
            <a:ext uri="{FF2B5EF4-FFF2-40B4-BE49-F238E27FC236}">
              <a16:creationId xmlns:a16="http://schemas.microsoft.com/office/drawing/2014/main" id="{EA912892-7A4D-9235-53C7-7BF4A8369F1D}"/>
            </a:ext>
          </a:extLst>
        </p:cNvPr>
        <p:cNvGrpSpPr/>
        <p:nvPr/>
      </p:nvGrpSpPr>
      <p:grpSpPr>
        <a:xfrm>
          <a:off x="0" y="0"/>
          <a:ext cx="0" cy="0"/>
          <a:chOff x="0" y="0"/>
          <a:chExt cx="0" cy="0"/>
        </a:xfrm>
      </p:grpSpPr>
      <p:sp>
        <p:nvSpPr>
          <p:cNvPr id="179" name="Google Shape;179;g54dda1946d_6_308:notes">
            <a:extLst>
              <a:ext uri="{FF2B5EF4-FFF2-40B4-BE49-F238E27FC236}">
                <a16:creationId xmlns:a16="http://schemas.microsoft.com/office/drawing/2014/main" id="{A960312F-4940-5778-9EBB-4BC0E9FA33D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4dda1946d_6_308:notes">
            <a:extLst>
              <a:ext uri="{FF2B5EF4-FFF2-40B4-BE49-F238E27FC236}">
                <a16:creationId xmlns:a16="http://schemas.microsoft.com/office/drawing/2014/main" id="{727AF428-E8A5-EEFA-CAC1-27E4032D37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40608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2.png"/></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4.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4.xml"/><Relationship Id="rId5" Type="http://schemas.openxmlformats.org/officeDocument/2006/relationships/image" Target="../media/image4.png"/><Relationship Id="rId4" Type="http://schemas.openxmlformats.org/officeDocument/2006/relationships/image" Target="../media/image2.pn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4.xml"/><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s://bit.ly/3A1uf1Q" TargetMode="Externa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4.xml"/><Relationship Id="rId5" Type="http://schemas.openxmlformats.org/officeDocument/2006/relationships/image" Target="../media/image4.png"/><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248300"/>
            <a:ext cx="7064100" cy="2052600"/>
          </a:xfrm>
          <a:prstGeom prst="rect">
            <a:avLst/>
          </a:prstGeom>
        </p:spPr>
        <p:txBody>
          <a:bodyPr spcFirstLastPara="1" wrap="square" lIns="91425" tIns="91425" rIns="91425" bIns="91425" anchor="t" anchorCtr="0">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r>
              <a:rPr lang="en-US"/>
              <a:t>Click to edit Master title style</a:t>
            </a:r>
            <a:endParaRPr/>
          </a:p>
        </p:txBody>
      </p:sp>
      <p:sp>
        <p:nvSpPr>
          <p:cNvPr id="10" name="Google Shape;10;p2"/>
          <p:cNvSpPr txBox="1">
            <a:spLocks noGrp="1"/>
          </p:cNvSpPr>
          <p:nvPr>
            <p:ph type="subTitle" idx="1"/>
          </p:nvPr>
        </p:nvSpPr>
        <p:spPr>
          <a:xfrm>
            <a:off x="1040000" y="3300900"/>
            <a:ext cx="7064100" cy="441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r>
              <a:rPr lang="en-US"/>
              <a:t>Click to edit Master subtitle style</a:t>
            </a:r>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890889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5"/>
        <p:cNvGrpSpPr/>
        <p:nvPr/>
      </p:nvGrpSpPr>
      <p:grpSpPr>
        <a:xfrm>
          <a:off x="0" y="0"/>
          <a:ext cx="0" cy="0"/>
          <a:chOff x="0" y="0"/>
          <a:chExt cx="0" cy="0"/>
        </a:xfrm>
      </p:grpSpPr>
      <p:sp>
        <p:nvSpPr>
          <p:cNvPr id="66" name="Google Shape;66;p11"/>
          <p:cNvSpPr txBox="1">
            <a:spLocks noGrp="1"/>
          </p:cNvSpPr>
          <p:nvPr>
            <p:ph type="title" hasCustomPrompt="1"/>
          </p:nvPr>
        </p:nvSpPr>
        <p:spPr>
          <a:xfrm>
            <a:off x="713225" y="1345363"/>
            <a:ext cx="7717500" cy="1644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a:spLocks noGrp="1"/>
          </p:cNvSpPr>
          <p:nvPr>
            <p:ph type="subTitle" idx="1"/>
          </p:nvPr>
        </p:nvSpPr>
        <p:spPr>
          <a:xfrm>
            <a:off x="1514325" y="3188648"/>
            <a:ext cx="6120300" cy="37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a:r>
              <a:rPr lang="en-US"/>
              <a:t>Click to edit Master subtitle style</a:t>
            </a:r>
            <a:endParaRPr/>
          </a:p>
        </p:txBody>
      </p:sp>
      <p:cxnSp>
        <p:nvCxnSpPr>
          <p:cNvPr id="68" name="Google Shape;68;p1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9" name="Google Shape;69;p1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70" name="Google Shape;70;p1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71" name="Google Shape;71;p1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757543947"/>
      </p:ext>
    </p:extLst>
  </p:cSld>
  <p:clrMapOvr>
    <a:masterClrMapping/>
  </p:clrMapOvr>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516"/>
        <p:cNvGrpSpPr/>
        <p:nvPr/>
      </p:nvGrpSpPr>
      <p:grpSpPr>
        <a:xfrm>
          <a:off x="0" y="0"/>
          <a:ext cx="0" cy="0"/>
          <a:chOff x="0" y="0"/>
          <a:chExt cx="0" cy="0"/>
        </a:xfrm>
      </p:grpSpPr>
    </p:spTree>
    <p:extLst>
      <p:ext uri="{BB962C8B-B14F-4D97-AF65-F5344CB8AC3E}">
        <p14:creationId xmlns:p14="http://schemas.microsoft.com/office/powerpoint/2010/main" val="3690795498"/>
      </p:ext>
    </p:extLst>
  </p:cSld>
  <p:clrMapOvr>
    <a:masterClrMapping/>
  </p:clrMapOvr>
  <p:hf hdr="0" ftr="0" dt="0"/>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Title and text 7">
  <p:cSld name="Title and text 7">
    <p:spTree>
      <p:nvGrpSpPr>
        <p:cNvPr id="1" name="Shape 405"/>
        <p:cNvGrpSpPr/>
        <p:nvPr/>
      </p:nvGrpSpPr>
      <p:grpSpPr>
        <a:xfrm>
          <a:off x="0" y="0"/>
          <a:ext cx="0" cy="0"/>
          <a:chOff x="0" y="0"/>
          <a:chExt cx="0" cy="0"/>
        </a:xfrm>
      </p:grpSpPr>
      <p:sp>
        <p:nvSpPr>
          <p:cNvPr id="406" name="Google Shape;406;p45"/>
          <p:cNvSpPr txBox="1">
            <a:spLocks noGrp="1"/>
          </p:cNvSpPr>
          <p:nvPr>
            <p:ph type="subTitle" idx="1"/>
          </p:nvPr>
        </p:nvSpPr>
        <p:spPr>
          <a:xfrm>
            <a:off x="4166800" y="1453525"/>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r>
              <a:rPr lang="en-US"/>
              <a:t>Click to edit Master subtitle style</a:t>
            </a:r>
            <a:endParaRPr/>
          </a:p>
        </p:txBody>
      </p:sp>
      <p:sp>
        <p:nvSpPr>
          <p:cNvPr id="407" name="Google Shape;407;p45"/>
          <p:cNvSpPr txBox="1">
            <a:spLocks noGrp="1"/>
          </p:cNvSpPr>
          <p:nvPr>
            <p:ph type="title"/>
          </p:nvPr>
        </p:nvSpPr>
        <p:spPr>
          <a:xfrm>
            <a:off x="713225" y="445025"/>
            <a:ext cx="4502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spTree>
    <p:extLst>
      <p:ext uri="{BB962C8B-B14F-4D97-AF65-F5344CB8AC3E}">
        <p14:creationId xmlns:p14="http://schemas.microsoft.com/office/powerpoint/2010/main" val="381176164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extLst>
      <p:ext uri="{BB962C8B-B14F-4D97-AF65-F5344CB8AC3E}">
        <p14:creationId xmlns:p14="http://schemas.microsoft.com/office/powerpoint/2010/main" val="12757608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75" name="Google Shape;75;p13"/>
          <p:cNvSpPr txBox="1">
            <a:spLocks noGrp="1"/>
          </p:cNvSpPr>
          <p:nvPr>
            <p:ph type="subTitle" idx="1"/>
          </p:nvPr>
        </p:nvSpPr>
        <p:spPr>
          <a:xfrm>
            <a:off x="5859325" y="1405390"/>
            <a:ext cx="2486100" cy="40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76" name="Google Shape;76;p13"/>
          <p:cNvSpPr txBox="1">
            <a:spLocks noGrp="1"/>
          </p:cNvSpPr>
          <p:nvPr>
            <p:ph type="subTitle" idx="2"/>
          </p:nvPr>
        </p:nvSpPr>
        <p:spPr>
          <a:xfrm>
            <a:off x="5859325" y="1806417"/>
            <a:ext cx="2486100" cy="61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77" name="Google Shape;77;p13"/>
          <p:cNvSpPr txBox="1">
            <a:spLocks noGrp="1"/>
          </p:cNvSpPr>
          <p:nvPr>
            <p:ph type="subTitle" idx="3"/>
          </p:nvPr>
        </p:nvSpPr>
        <p:spPr>
          <a:xfrm>
            <a:off x="1903925" y="1405390"/>
            <a:ext cx="2486100" cy="40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78" name="Google Shape;78;p13"/>
          <p:cNvSpPr txBox="1">
            <a:spLocks noGrp="1"/>
          </p:cNvSpPr>
          <p:nvPr>
            <p:ph type="subTitle" idx="4"/>
          </p:nvPr>
        </p:nvSpPr>
        <p:spPr>
          <a:xfrm>
            <a:off x="1903925" y="1806417"/>
            <a:ext cx="2486100" cy="61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79" name="Google Shape;79;p13"/>
          <p:cNvSpPr txBox="1">
            <a:spLocks noGrp="1"/>
          </p:cNvSpPr>
          <p:nvPr>
            <p:ph type="subTitle" idx="5"/>
          </p:nvPr>
        </p:nvSpPr>
        <p:spPr>
          <a:xfrm>
            <a:off x="5859325" y="3171118"/>
            <a:ext cx="2486100" cy="46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80" name="Google Shape;80;p13"/>
          <p:cNvSpPr txBox="1">
            <a:spLocks noGrp="1"/>
          </p:cNvSpPr>
          <p:nvPr>
            <p:ph type="subTitle" idx="6"/>
          </p:nvPr>
        </p:nvSpPr>
        <p:spPr>
          <a:xfrm>
            <a:off x="5859325" y="3565487"/>
            <a:ext cx="2486100" cy="61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81" name="Google Shape;81;p13"/>
          <p:cNvSpPr txBox="1">
            <a:spLocks noGrp="1"/>
          </p:cNvSpPr>
          <p:nvPr>
            <p:ph type="subTitle" idx="7"/>
          </p:nvPr>
        </p:nvSpPr>
        <p:spPr>
          <a:xfrm>
            <a:off x="1903925" y="3171118"/>
            <a:ext cx="2486100" cy="46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82" name="Google Shape;82;p13"/>
          <p:cNvSpPr txBox="1">
            <a:spLocks noGrp="1"/>
          </p:cNvSpPr>
          <p:nvPr>
            <p:ph type="subTitle" idx="8"/>
          </p:nvPr>
        </p:nvSpPr>
        <p:spPr>
          <a:xfrm>
            <a:off x="1903975" y="3565487"/>
            <a:ext cx="2486100" cy="61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83" name="Google Shape;83;p13"/>
          <p:cNvSpPr txBox="1">
            <a:spLocks noGrp="1"/>
          </p:cNvSpPr>
          <p:nvPr>
            <p:ph type="title" idx="9" hasCustomPrompt="1"/>
          </p:nvPr>
        </p:nvSpPr>
        <p:spPr>
          <a:xfrm>
            <a:off x="798575" y="1417915"/>
            <a:ext cx="10392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a:spLocks noGrp="1"/>
          </p:cNvSpPr>
          <p:nvPr>
            <p:ph type="title" idx="13" hasCustomPrompt="1"/>
          </p:nvPr>
        </p:nvSpPr>
        <p:spPr>
          <a:xfrm>
            <a:off x="4753975" y="1403976"/>
            <a:ext cx="10392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a:spLocks noGrp="1"/>
          </p:cNvSpPr>
          <p:nvPr>
            <p:ph type="title" idx="14" hasCustomPrompt="1"/>
          </p:nvPr>
        </p:nvSpPr>
        <p:spPr>
          <a:xfrm>
            <a:off x="798625" y="3176773"/>
            <a:ext cx="10392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a:spLocks noGrp="1"/>
          </p:cNvSpPr>
          <p:nvPr>
            <p:ph type="title" idx="15" hasCustomPrompt="1"/>
          </p:nvPr>
        </p:nvSpPr>
        <p:spPr>
          <a:xfrm>
            <a:off x="4753975" y="3162833"/>
            <a:ext cx="10392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88" name="Google Shape;88;p1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569622921"/>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Table of contents 1">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7200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rPr lang="en-US"/>
              <a:t>Click to edit Master title style</a:t>
            </a:r>
            <a:endParaRPr/>
          </a:p>
        </p:txBody>
      </p:sp>
      <p:sp>
        <p:nvSpPr>
          <p:cNvPr id="91" name="Google Shape;91;p14"/>
          <p:cNvSpPr txBox="1">
            <a:spLocks noGrp="1"/>
          </p:cNvSpPr>
          <p:nvPr>
            <p:ph type="title" idx="2" hasCustomPrompt="1"/>
          </p:nvPr>
        </p:nvSpPr>
        <p:spPr>
          <a:xfrm>
            <a:off x="14826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a:spLocks noGrp="1"/>
          </p:cNvSpPr>
          <p:nvPr>
            <p:ph type="subTitle" idx="1"/>
          </p:nvPr>
        </p:nvSpPr>
        <p:spPr>
          <a:xfrm>
            <a:off x="720000" y="2081199"/>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93" name="Google Shape;93;p14"/>
          <p:cNvSpPr txBox="1">
            <a:spLocks noGrp="1"/>
          </p:cNvSpPr>
          <p:nvPr>
            <p:ph type="title" idx="3"/>
          </p:nvPr>
        </p:nvSpPr>
        <p:spPr>
          <a:xfrm>
            <a:off x="34038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rPr lang="en-US"/>
              <a:t>Click to edit Master title style</a:t>
            </a:r>
            <a:endParaRPr/>
          </a:p>
        </p:txBody>
      </p:sp>
      <p:sp>
        <p:nvSpPr>
          <p:cNvPr id="94" name="Google Shape;94;p14"/>
          <p:cNvSpPr txBox="1">
            <a:spLocks noGrp="1"/>
          </p:cNvSpPr>
          <p:nvPr>
            <p:ph type="title" idx="4" hasCustomPrompt="1"/>
          </p:nvPr>
        </p:nvSpPr>
        <p:spPr>
          <a:xfrm>
            <a:off x="41664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a:spLocks noGrp="1"/>
          </p:cNvSpPr>
          <p:nvPr>
            <p:ph type="subTitle" idx="5"/>
          </p:nvPr>
        </p:nvSpPr>
        <p:spPr>
          <a:xfrm>
            <a:off x="34038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96" name="Google Shape;96;p14"/>
          <p:cNvSpPr txBox="1">
            <a:spLocks noGrp="1"/>
          </p:cNvSpPr>
          <p:nvPr>
            <p:ph type="title" idx="6"/>
          </p:nvPr>
        </p:nvSpPr>
        <p:spPr>
          <a:xfrm>
            <a:off x="60876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rPr lang="en-US"/>
              <a:t>Click to edit Master title style</a:t>
            </a:r>
            <a:endParaRPr/>
          </a:p>
        </p:txBody>
      </p:sp>
      <p:sp>
        <p:nvSpPr>
          <p:cNvPr id="97" name="Google Shape;97;p14"/>
          <p:cNvSpPr txBox="1">
            <a:spLocks noGrp="1"/>
          </p:cNvSpPr>
          <p:nvPr>
            <p:ph type="title" idx="7" hasCustomPrompt="1"/>
          </p:nvPr>
        </p:nvSpPr>
        <p:spPr>
          <a:xfrm>
            <a:off x="68502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a:spLocks noGrp="1"/>
          </p:cNvSpPr>
          <p:nvPr>
            <p:ph type="subTitle" idx="8"/>
          </p:nvPr>
        </p:nvSpPr>
        <p:spPr>
          <a:xfrm>
            <a:off x="60876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99" name="Google Shape;99;p14"/>
          <p:cNvSpPr txBox="1">
            <a:spLocks noGrp="1"/>
          </p:cNvSpPr>
          <p:nvPr>
            <p:ph type="title" idx="9"/>
          </p:nvPr>
        </p:nvSpPr>
        <p:spPr>
          <a:xfrm>
            <a:off x="7200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rPr lang="en-US"/>
              <a:t>Click to edit Master title style</a:t>
            </a:r>
            <a:endParaRPr/>
          </a:p>
        </p:txBody>
      </p:sp>
      <p:sp>
        <p:nvSpPr>
          <p:cNvPr id="100" name="Google Shape;100;p14"/>
          <p:cNvSpPr txBox="1">
            <a:spLocks noGrp="1"/>
          </p:cNvSpPr>
          <p:nvPr>
            <p:ph type="title" idx="13" hasCustomPrompt="1"/>
          </p:nvPr>
        </p:nvSpPr>
        <p:spPr>
          <a:xfrm>
            <a:off x="14826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a:spLocks noGrp="1"/>
          </p:cNvSpPr>
          <p:nvPr>
            <p:ph type="subTitle" idx="14"/>
          </p:nvPr>
        </p:nvSpPr>
        <p:spPr>
          <a:xfrm>
            <a:off x="7200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02" name="Google Shape;102;p14"/>
          <p:cNvSpPr txBox="1">
            <a:spLocks noGrp="1"/>
          </p:cNvSpPr>
          <p:nvPr>
            <p:ph type="title" idx="15"/>
          </p:nvPr>
        </p:nvSpPr>
        <p:spPr>
          <a:xfrm>
            <a:off x="34038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rPr lang="en-US"/>
              <a:t>Click to edit Master title style</a:t>
            </a:r>
            <a:endParaRPr/>
          </a:p>
        </p:txBody>
      </p:sp>
      <p:sp>
        <p:nvSpPr>
          <p:cNvPr id="103" name="Google Shape;103;p14"/>
          <p:cNvSpPr txBox="1">
            <a:spLocks noGrp="1"/>
          </p:cNvSpPr>
          <p:nvPr>
            <p:ph type="title" idx="16" hasCustomPrompt="1"/>
          </p:nvPr>
        </p:nvSpPr>
        <p:spPr>
          <a:xfrm>
            <a:off x="41664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a:spLocks noGrp="1"/>
          </p:cNvSpPr>
          <p:nvPr>
            <p:ph type="subTitle" idx="17"/>
          </p:nvPr>
        </p:nvSpPr>
        <p:spPr>
          <a:xfrm>
            <a:off x="34038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05" name="Google Shape;105;p14"/>
          <p:cNvSpPr txBox="1">
            <a:spLocks noGrp="1"/>
          </p:cNvSpPr>
          <p:nvPr>
            <p:ph type="title" idx="18"/>
          </p:nvPr>
        </p:nvSpPr>
        <p:spPr>
          <a:xfrm>
            <a:off x="60876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rPr lang="en-US"/>
              <a:t>Click to edit Master title style</a:t>
            </a:r>
            <a:endParaRPr/>
          </a:p>
        </p:txBody>
      </p:sp>
      <p:sp>
        <p:nvSpPr>
          <p:cNvPr id="106" name="Google Shape;106;p14"/>
          <p:cNvSpPr txBox="1">
            <a:spLocks noGrp="1"/>
          </p:cNvSpPr>
          <p:nvPr>
            <p:ph type="title" idx="19" hasCustomPrompt="1"/>
          </p:nvPr>
        </p:nvSpPr>
        <p:spPr>
          <a:xfrm>
            <a:off x="68502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a:spLocks noGrp="1"/>
          </p:cNvSpPr>
          <p:nvPr>
            <p:ph type="subTitle" idx="20"/>
          </p:nvPr>
        </p:nvSpPr>
        <p:spPr>
          <a:xfrm>
            <a:off x="60876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08" name="Google Shape;108;p14"/>
          <p:cNvSpPr txBox="1">
            <a:spLocks noGrp="1"/>
          </p:cNvSpPr>
          <p:nvPr>
            <p:ph type="title" idx="21"/>
          </p:nvPr>
        </p:nvSpPr>
        <p:spPr>
          <a:xfrm>
            <a:off x="2332400" y="445025"/>
            <a:ext cx="4479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cxnSp>
        <p:nvCxnSpPr>
          <p:cNvPr id="109" name="Google Shape;109;p1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0" name="Google Shape;110;p1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1" name="Google Shape;111;p1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12" name="Google Shape;112;p1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473085350"/>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r>
              <a:rPr lang="en-US"/>
              <a:t>Click to edit Master title style</a:t>
            </a:r>
            <a:endParaRPr/>
          </a:p>
        </p:txBody>
      </p:sp>
      <p:sp>
        <p:nvSpPr>
          <p:cNvPr id="115" name="Google Shape;115;p15"/>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116" name="Google Shape;116;p1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7" name="Google Shape;117;p1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353459982"/>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1">
  <p:cSld name="Quote 1">
    <p:spTree>
      <p:nvGrpSpPr>
        <p:cNvPr id="1" name="Shape 118"/>
        <p:cNvGrpSpPr/>
        <p:nvPr/>
      </p:nvGrpSpPr>
      <p:grpSpPr>
        <a:xfrm>
          <a:off x="0" y="0"/>
          <a:ext cx="0" cy="0"/>
          <a:chOff x="0" y="0"/>
          <a:chExt cx="0" cy="0"/>
        </a:xfrm>
      </p:grpSpPr>
      <p:sp>
        <p:nvSpPr>
          <p:cNvPr id="119" name="Google Shape;119;p16"/>
          <p:cNvSpPr txBox="1">
            <a:spLocks noGrp="1"/>
          </p:cNvSpPr>
          <p:nvPr>
            <p:ph type="title"/>
          </p:nvPr>
        </p:nvSpPr>
        <p:spPr>
          <a:xfrm>
            <a:off x="699900" y="2821263"/>
            <a:ext cx="4323000" cy="4977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r>
              <a:rPr lang="en-US"/>
              <a:t>Click to edit Master title style</a:t>
            </a:r>
            <a:endParaRPr/>
          </a:p>
        </p:txBody>
      </p:sp>
      <p:sp>
        <p:nvSpPr>
          <p:cNvPr id="120" name="Google Shape;120;p16"/>
          <p:cNvSpPr txBox="1">
            <a:spLocks noGrp="1"/>
          </p:cNvSpPr>
          <p:nvPr>
            <p:ph type="subTitle" idx="1"/>
          </p:nvPr>
        </p:nvSpPr>
        <p:spPr>
          <a:xfrm>
            <a:off x="699900" y="1675902"/>
            <a:ext cx="5458200" cy="9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121" name="Google Shape;121;p1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2" name="Google Shape;122;p1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3" name="Google Shape;123;p1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24" name="Google Shape;124;p1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35241178"/>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25"/>
        <p:cNvGrpSpPr/>
        <p:nvPr/>
      </p:nvGrpSpPr>
      <p:grpSpPr>
        <a:xfrm>
          <a:off x="0" y="0"/>
          <a:ext cx="0" cy="0"/>
          <a:chOff x="0" y="0"/>
          <a:chExt cx="0" cy="0"/>
        </a:xfrm>
      </p:grpSpPr>
      <p:sp>
        <p:nvSpPr>
          <p:cNvPr id="126" name="Google Shape;126;p17"/>
          <p:cNvSpPr txBox="1">
            <a:spLocks noGrp="1"/>
          </p:cNvSpPr>
          <p:nvPr>
            <p:ph type="subTitle" idx="1"/>
          </p:nvPr>
        </p:nvSpPr>
        <p:spPr>
          <a:xfrm>
            <a:off x="264840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r>
              <a:rPr lang="en-US"/>
              <a:t>Click to edit Master subtitle style</a:t>
            </a:r>
            <a:endParaRPr/>
          </a:p>
        </p:txBody>
      </p:sp>
      <p:sp>
        <p:nvSpPr>
          <p:cNvPr id="127" name="Google Shape;127;p17"/>
          <p:cNvSpPr txBox="1">
            <a:spLocks noGrp="1"/>
          </p:cNvSpPr>
          <p:nvPr>
            <p:ph type="title"/>
          </p:nvPr>
        </p:nvSpPr>
        <p:spPr>
          <a:xfrm>
            <a:off x="1732050" y="445025"/>
            <a:ext cx="5679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cxnSp>
        <p:nvCxnSpPr>
          <p:cNvPr id="128" name="Google Shape;128;p1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9" name="Google Shape;129;p1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0" name="Google Shape;130;p1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1" name="Google Shape;131;p1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03889680"/>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1994850" y="1482825"/>
            <a:ext cx="5154300" cy="129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9000"/>
              <a:buNone/>
              <a:defRPr sz="9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r>
              <a:rPr lang="en-US"/>
              <a:t>Click to edit Master title style</a:t>
            </a:r>
            <a:endParaRPr/>
          </a:p>
        </p:txBody>
      </p:sp>
      <p:sp>
        <p:nvSpPr>
          <p:cNvPr id="134" name="Google Shape;134;p18"/>
          <p:cNvSpPr txBox="1">
            <a:spLocks noGrp="1"/>
          </p:cNvSpPr>
          <p:nvPr>
            <p:ph type="subTitle" idx="1"/>
          </p:nvPr>
        </p:nvSpPr>
        <p:spPr>
          <a:xfrm>
            <a:off x="2299500" y="2972150"/>
            <a:ext cx="4545000" cy="5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r>
              <a:rPr lang="en-US"/>
              <a:t>Click to edit Master subtitle style</a:t>
            </a:r>
            <a:endParaRPr/>
          </a:p>
        </p:txBody>
      </p:sp>
      <p:cxnSp>
        <p:nvCxnSpPr>
          <p:cNvPr id="135" name="Google Shape;135;p1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6" name="Google Shape;136;p1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615744049"/>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3742850" y="1549875"/>
            <a:ext cx="4545000" cy="1291200"/>
          </a:xfrm>
          <a:prstGeom prst="rect">
            <a:avLst/>
          </a:prstGeom>
        </p:spPr>
        <p:txBody>
          <a:bodyPr spcFirstLastPara="1" wrap="square" lIns="91425" tIns="91425" rIns="91425" bIns="91425" anchor="t" anchorCtr="0">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a:r>
              <a:rPr lang="en-US"/>
              <a:t>Click to edit Master title style</a:t>
            </a:r>
            <a:endParaRPr/>
          </a:p>
        </p:txBody>
      </p:sp>
      <p:sp>
        <p:nvSpPr>
          <p:cNvPr id="139" name="Google Shape;139;p19"/>
          <p:cNvSpPr txBox="1">
            <a:spLocks noGrp="1"/>
          </p:cNvSpPr>
          <p:nvPr>
            <p:ph type="subTitle" idx="1"/>
          </p:nvPr>
        </p:nvSpPr>
        <p:spPr>
          <a:xfrm>
            <a:off x="3742850" y="3039213"/>
            <a:ext cx="4545000" cy="55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r>
              <a:rPr lang="en-US"/>
              <a:t>Click to edit Master subtitle style</a:t>
            </a:r>
            <a:endParaRPr/>
          </a:p>
        </p:txBody>
      </p:sp>
      <p:cxnSp>
        <p:nvCxnSpPr>
          <p:cNvPr id="140" name="Google Shape;140;p1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1" name="Google Shape;141;p1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2" name="Google Shape;142;p1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3" name="Google Shape;143;p1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4" name="Google Shape;144;p1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5" name="Google Shape;145;p1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514791717"/>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146"/>
        <p:cNvGrpSpPr/>
        <p:nvPr/>
      </p:nvGrpSpPr>
      <p:grpSpPr>
        <a:xfrm>
          <a:off x="0" y="0"/>
          <a:ext cx="0" cy="0"/>
          <a:chOff x="0" y="0"/>
          <a:chExt cx="0" cy="0"/>
        </a:xfrm>
      </p:grpSpPr>
      <p:sp>
        <p:nvSpPr>
          <p:cNvPr id="147" name="Google Shape;147;p20"/>
          <p:cNvSpPr txBox="1">
            <a:spLocks noGrp="1"/>
          </p:cNvSpPr>
          <p:nvPr>
            <p:ph type="title"/>
          </p:nvPr>
        </p:nvSpPr>
        <p:spPr>
          <a:xfrm>
            <a:off x="1677925" y="2511803"/>
            <a:ext cx="3714900" cy="8058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rPr lang="en-US"/>
              <a:t>Click to edit Master title style</a:t>
            </a:r>
            <a:endParaRPr/>
          </a:p>
        </p:txBody>
      </p:sp>
      <p:sp>
        <p:nvSpPr>
          <p:cNvPr id="148" name="Google Shape;148;p20"/>
          <p:cNvSpPr txBox="1">
            <a:spLocks noGrp="1"/>
          </p:cNvSpPr>
          <p:nvPr>
            <p:ph type="title" idx="2" hasCustomPrompt="1"/>
          </p:nvPr>
        </p:nvSpPr>
        <p:spPr>
          <a:xfrm>
            <a:off x="3741925" y="1484693"/>
            <a:ext cx="1650900" cy="978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49" name="Google Shape;149;p20"/>
          <p:cNvSpPr txBox="1">
            <a:spLocks noGrp="1"/>
          </p:cNvSpPr>
          <p:nvPr>
            <p:ph type="subTitle" idx="1"/>
          </p:nvPr>
        </p:nvSpPr>
        <p:spPr>
          <a:xfrm>
            <a:off x="831625" y="3244000"/>
            <a:ext cx="4561200" cy="393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150" name="Google Shape;150;p20"/>
          <p:cNvCxnSpPr/>
          <p:nvPr/>
        </p:nvCxnSpPr>
        <p:spPr>
          <a:xfrm rot="10800000">
            <a:off x="-30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1" name="Google Shape;151;p20"/>
          <p:cNvCxnSpPr/>
          <p:nvPr/>
        </p:nvCxnSpPr>
        <p:spPr>
          <a:xfrm rot="10800000">
            <a:off x="-30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2" name="Google Shape;152;p20"/>
          <p:cNvCxnSpPr/>
          <p:nvPr/>
        </p:nvCxnSpPr>
        <p:spPr>
          <a:xfrm>
            <a:off x="-11287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53" name="Google Shape;153;p20"/>
          <p:cNvCxnSpPr/>
          <p:nvPr/>
        </p:nvCxnSpPr>
        <p:spPr>
          <a:xfrm>
            <a:off x="790872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698466355"/>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714550" y="2366272"/>
            <a:ext cx="3714900" cy="818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rPr lang="en-US"/>
              <a:t>Click to edit Master title style</a:t>
            </a:r>
            <a:endParaRPr/>
          </a:p>
        </p:txBody>
      </p:sp>
      <p:sp>
        <p:nvSpPr>
          <p:cNvPr id="17" name="Google Shape;17;p3"/>
          <p:cNvSpPr txBox="1">
            <a:spLocks noGrp="1"/>
          </p:cNvSpPr>
          <p:nvPr>
            <p:ph type="title" idx="2" hasCustomPrompt="1"/>
          </p:nvPr>
        </p:nvSpPr>
        <p:spPr>
          <a:xfrm>
            <a:off x="3746550" y="1339163"/>
            <a:ext cx="1650900" cy="978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8" name="Google Shape;18;p3"/>
          <p:cNvSpPr txBox="1">
            <a:spLocks noGrp="1"/>
          </p:cNvSpPr>
          <p:nvPr>
            <p:ph type="subTitle" idx="1"/>
          </p:nvPr>
        </p:nvSpPr>
        <p:spPr>
          <a:xfrm>
            <a:off x="2291400" y="3076675"/>
            <a:ext cx="4561200" cy="3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19" name="Google Shape;19;p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 name="Google Shape;20;p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 name="Google Shape;21;p3"/>
          <p:cNvCxnSpPr/>
          <p:nvPr/>
        </p:nvCxnSpPr>
        <p:spPr>
          <a:xfrm flipH="1">
            <a:off x="794892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 name="Google Shape;22;p3"/>
          <p:cNvCxnSpPr/>
          <p:nvPr/>
        </p:nvCxnSpPr>
        <p:spPr>
          <a:xfrm flipH="1">
            <a:off x="-11287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996374643"/>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154"/>
        <p:cNvGrpSpPr/>
        <p:nvPr/>
      </p:nvGrpSpPr>
      <p:grpSpPr>
        <a:xfrm>
          <a:off x="0" y="0"/>
          <a:ext cx="0" cy="0"/>
          <a:chOff x="0" y="0"/>
          <a:chExt cx="0" cy="0"/>
        </a:xfrm>
      </p:grpSpPr>
      <p:sp>
        <p:nvSpPr>
          <p:cNvPr id="155" name="Google Shape;155;p2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cxnSp>
        <p:nvCxnSpPr>
          <p:cNvPr id="156" name="Google Shape;156;p2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7" name="Google Shape;157;p2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8" name="Google Shape;158;p21"/>
          <p:cNvCxnSpPr/>
          <p:nvPr/>
        </p:nvCxnSpPr>
        <p:spPr>
          <a:xfrm>
            <a:off x="7207350" y="-153175"/>
            <a:ext cx="2120400" cy="12738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3289050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59"/>
        <p:cNvGrpSpPr/>
        <p:nvPr/>
      </p:nvGrpSpPr>
      <p:grpSpPr>
        <a:xfrm>
          <a:off x="0" y="0"/>
          <a:ext cx="0" cy="0"/>
          <a:chOff x="0" y="0"/>
          <a:chExt cx="0" cy="0"/>
        </a:xfrm>
      </p:grpSpPr>
      <p:cxnSp>
        <p:nvCxnSpPr>
          <p:cNvPr id="160" name="Google Shape;160;p2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1" name="Google Shape;161;p2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2" name="Google Shape;162;p22"/>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3" name="Google Shape;163;p22"/>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4" name="Google Shape;164;p22"/>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5" name="Google Shape;165;p22"/>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66" name="Google Shape;166;p2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4202203262"/>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1877475" y="445025"/>
            <a:ext cx="538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69" name="Google Shape;169;p23"/>
          <p:cNvSpPr txBox="1">
            <a:spLocks noGrp="1"/>
          </p:cNvSpPr>
          <p:nvPr>
            <p:ph type="subTitle" idx="1"/>
          </p:nvPr>
        </p:nvSpPr>
        <p:spPr>
          <a:xfrm>
            <a:off x="32267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170" name="Google Shape;170;p23"/>
          <p:cNvSpPr txBox="1">
            <a:spLocks noGrp="1"/>
          </p:cNvSpPr>
          <p:nvPr>
            <p:ph type="subTitle" idx="2"/>
          </p:nvPr>
        </p:nvSpPr>
        <p:spPr>
          <a:xfrm>
            <a:off x="32267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171" name="Google Shape;171;p23"/>
          <p:cNvSpPr txBox="1">
            <a:spLocks noGrp="1"/>
          </p:cNvSpPr>
          <p:nvPr>
            <p:ph type="subTitle" idx="3"/>
          </p:nvPr>
        </p:nvSpPr>
        <p:spPr>
          <a:xfrm>
            <a:off x="7191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172" name="Google Shape;172;p23"/>
          <p:cNvSpPr txBox="1">
            <a:spLocks noGrp="1"/>
          </p:cNvSpPr>
          <p:nvPr>
            <p:ph type="subTitle" idx="4"/>
          </p:nvPr>
        </p:nvSpPr>
        <p:spPr>
          <a:xfrm>
            <a:off x="7191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173" name="Google Shape;173;p23"/>
          <p:cNvSpPr txBox="1">
            <a:spLocks noGrp="1"/>
          </p:cNvSpPr>
          <p:nvPr>
            <p:ph type="subTitle" idx="5"/>
          </p:nvPr>
        </p:nvSpPr>
        <p:spPr>
          <a:xfrm>
            <a:off x="32267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174" name="Google Shape;174;p23"/>
          <p:cNvSpPr txBox="1">
            <a:spLocks noGrp="1"/>
          </p:cNvSpPr>
          <p:nvPr>
            <p:ph type="subTitle" idx="6"/>
          </p:nvPr>
        </p:nvSpPr>
        <p:spPr>
          <a:xfrm>
            <a:off x="322670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175" name="Google Shape;175;p23"/>
          <p:cNvSpPr txBox="1">
            <a:spLocks noGrp="1"/>
          </p:cNvSpPr>
          <p:nvPr>
            <p:ph type="subTitle" idx="7"/>
          </p:nvPr>
        </p:nvSpPr>
        <p:spPr>
          <a:xfrm>
            <a:off x="7191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176" name="Google Shape;176;p23"/>
          <p:cNvSpPr txBox="1">
            <a:spLocks noGrp="1"/>
          </p:cNvSpPr>
          <p:nvPr>
            <p:ph type="subTitle" idx="8"/>
          </p:nvPr>
        </p:nvSpPr>
        <p:spPr>
          <a:xfrm>
            <a:off x="71915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177" name="Google Shape;177;p2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78" name="Google Shape;178;p2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110903436"/>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79"/>
        <p:cNvGrpSpPr/>
        <p:nvPr/>
      </p:nvGrpSpPr>
      <p:grpSpPr>
        <a:xfrm>
          <a:off x="0" y="0"/>
          <a:ext cx="0" cy="0"/>
          <a:chOff x="0" y="0"/>
          <a:chExt cx="0" cy="0"/>
        </a:xfrm>
      </p:grpSpPr>
      <p:cxnSp>
        <p:nvCxnSpPr>
          <p:cNvPr id="180" name="Google Shape;180;p2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1" name="Google Shape;181;p2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2" name="Google Shape;182;p2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83" name="Google Shape;183;p2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84" name="Google Shape;184;p24"/>
          <p:cNvSpPr txBox="1">
            <a:spLocks noGrp="1"/>
          </p:cNvSpPr>
          <p:nvPr>
            <p:ph type="body" idx="1"/>
          </p:nvPr>
        </p:nvSpPr>
        <p:spPr>
          <a:xfrm>
            <a:off x="5547900" y="3007750"/>
            <a:ext cx="2883000" cy="15954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marL="914400" lvl="1" indent="-317500" rtl="0">
              <a:lnSpc>
                <a:spcPct val="100000"/>
              </a:lnSpc>
              <a:spcBef>
                <a:spcPts val="0"/>
              </a:spcBef>
              <a:spcAft>
                <a:spcPts val="0"/>
              </a:spcAft>
              <a:buSzPts val="1400"/>
              <a:buChar char="○"/>
              <a:defRPr sz="3000">
                <a:latin typeface="Vidaloka"/>
                <a:ea typeface="Vidaloka"/>
                <a:cs typeface="Vidaloka"/>
                <a:sym typeface="Vidaloka"/>
              </a:defRPr>
            </a:lvl2pPr>
            <a:lvl3pPr marL="1371600" lvl="2" indent="-317500" rtl="0">
              <a:lnSpc>
                <a:spcPct val="100000"/>
              </a:lnSpc>
              <a:spcBef>
                <a:spcPts val="0"/>
              </a:spcBef>
              <a:spcAft>
                <a:spcPts val="0"/>
              </a:spcAft>
              <a:buSzPts val="1400"/>
              <a:buChar char="■"/>
              <a:defRPr sz="3000">
                <a:latin typeface="Vidaloka"/>
                <a:ea typeface="Vidaloka"/>
                <a:cs typeface="Vidaloka"/>
                <a:sym typeface="Vidaloka"/>
              </a:defRPr>
            </a:lvl3pPr>
            <a:lvl4pPr marL="1828800" lvl="3" indent="-317500" rtl="0">
              <a:lnSpc>
                <a:spcPct val="100000"/>
              </a:lnSpc>
              <a:spcBef>
                <a:spcPts val="0"/>
              </a:spcBef>
              <a:spcAft>
                <a:spcPts val="0"/>
              </a:spcAft>
              <a:buSzPts val="1400"/>
              <a:buChar char="●"/>
              <a:defRPr sz="3000">
                <a:latin typeface="Vidaloka"/>
                <a:ea typeface="Vidaloka"/>
                <a:cs typeface="Vidaloka"/>
                <a:sym typeface="Vidaloka"/>
              </a:defRPr>
            </a:lvl4pPr>
            <a:lvl5pPr marL="2286000" lvl="4" indent="-317500" rtl="0">
              <a:lnSpc>
                <a:spcPct val="100000"/>
              </a:lnSpc>
              <a:spcBef>
                <a:spcPts val="0"/>
              </a:spcBef>
              <a:spcAft>
                <a:spcPts val="0"/>
              </a:spcAft>
              <a:buSzPts val="1400"/>
              <a:buChar char="○"/>
              <a:defRPr sz="3000">
                <a:latin typeface="Vidaloka"/>
                <a:ea typeface="Vidaloka"/>
                <a:cs typeface="Vidaloka"/>
                <a:sym typeface="Vidaloka"/>
              </a:defRPr>
            </a:lvl5pPr>
            <a:lvl6pPr marL="2743200" lvl="5" indent="-317500" rtl="0">
              <a:lnSpc>
                <a:spcPct val="100000"/>
              </a:lnSpc>
              <a:spcBef>
                <a:spcPts val="0"/>
              </a:spcBef>
              <a:spcAft>
                <a:spcPts val="0"/>
              </a:spcAft>
              <a:buSzPts val="1400"/>
              <a:buChar char="■"/>
              <a:defRPr sz="3000">
                <a:latin typeface="Vidaloka"/>
                <a:ea typeface="Vidaloka"/>
                <a:cs typeface="Vidaloka"/>
                <a:sym typeface="Vidaloka"/>
              </a:defRPr>
            </a:lvl6pPr>
            <a:lvl7pPr marL="3200400" lvl="6" indent="-317500" rtl="0">
              <a:lnSpc>
                <a:spcPct val="100000"/>
              </a:lnSpc>
              <a:spcBef>
                <a:spcPts val="0"/>
              </a:spcBef>
              <a:spcAft>
                <a:spcPts val="0"/>
              </a:spcAft>
              <a:buSzPts val="1400"/>
              <a:buChar char="●"/>
              <a:defRPr sz="3000">
                <a:latin typeface="Vidaloka"/>
                <a:ea typeface="Vidaloka"/>
                <a:cs typeface="Vidaloka"/>
                <a:sym typeface="Vidaloka"/>
              </a:defRPr>
            </a:lvl7pPr>
            <a:lvl8pPr marL="3657600" lvl="7" indent="-317500" rtl="0">
              <a:lnSpc>
                <a:spcPct val="100000"/>
              </a:lnSpc>
              <a:spcBef>
                <a:spcPts val="0"/>
              </a:spcBef>
              <a:spcAft>
                <a:spcPts val="0"/>
              </a:spcAft>
              <a:buSzPts val="1400"/>
              <a:buChar char="○"/>
              <a:defRPr sz="3000">
                <a:latin typeface="Vidaloka"/>
                <a:ea typeface="Vidaloka"/>
                <a:cs typeface="Vidaloka"/>
                <a:sym typeface="Vidaloka"/>
              </a:defRPr>
            </a:lvl8pPr>
            <a:lvl9pPr marL="4114800" lvl="8" indent="-317500" rtl="0">
              <a:lnSpc>
                <a:spcPct val="100000"/>
              </a:lnSpc>
              <a:spcBef>
                <a:spcPts val="0"/>
              </a:spcBef>
              <a:spcAft>
                <a:spcPts val="0"/>
              </a:spcAft>
              <a:buSzPts val="1400"/>
              <a:buChar char="■"/>
              <a:defRPr sz="3000">
                <a:latin typeface="Vidaloka"/>
                <a:ea typeface="Vidaloka"/>
                <a:cs typeface="Vidaloka"/>
                <a:sym typeface="Vidaloka"/>
              </a:defRPr>
            </a:lvl9pPr>
          </a:lstStyle>
          <a:p>
            <a:pPr lvl="0"/>
            <a:r>
              <a:rPr lang="en-US"/>
              <a:t>Click to edit Master text styles</a:t>
            </a:r>
          </a:p>
        </p:txBody>
      </p:sp>
    </p:spTree>
    <p:extLst>
      <p:ext uri="{BB962C8B-B14F-4D97-AF65-F5344CB8AC3E}">
        <p14:creationId xmlns:p14="http://schemas.microsoft.com/office/powerpoint/2010/main" val="3565865760"/>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1">
  <p:cSld name="Big number 1">
    <p:spTree>
      <p:nvGrpSpPr>
        <p:cNvPr id="1" name="Shape 185"/>
        <p:cNvGrpSpPr/>
        <p:nvPr/>
      </p:nvGrpSpPr>
      <p:grpSpPr>
        <a:xfrm>
          <a:off x="0" y="0"/>
          <a:ext cx="0" cy="0"/>
          <a:chOff x="0" y="0"/>
          <a:chExt cx="0" cy="0"/>
        </a:xfrm>
      </p:grpSpPr>
      <p:sp>
        <p:nvSpPr>
          <p:cNvPr id="186" name="Google Shape;186;p25"/>
          <p:cNvSpPr txBox="1">
            <a:spLocks noGrp="1"/>
          </p:cNvSpPr>
          <p:nvPr>
            <p:ph type="title" hasCustomPrompt="1"/>
          </p:nvPr>
        </p:nvSpPr>
        <p:spPr>
          <a:xfrm>
            <a:off x="713225" y="1345375"/>
            <a:ext cx="6120300" cy="16443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87" name="Google Shape;187;p25"/>
          <p:cNvSpPr txBox="1">
            <a:spLocks noGrp="1"/>
          </p:cNvSpPr>
          <p:nvPr>
            <p:ph type="subTitle" idx="1"/>
          </p:nvPr>
        </p:nvSpPr>
        <p:spPr>
          <a:xfrm>
            <a:off x="713225" y="3188648"/>
            <a:ext cx="61203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r>
              <a:rPr lang="en-US"/>
              <a:t>Click to edit Master subtitle style</a:t>
            </a:r>
            <a:endParaRPr/>
          </a:p>
        </p:txBody>
      </p:sp>
      <p:cxnSp>
        <p:nvCxnSpPr>
          <p:cNvPr id="188" name="Google Shape;188;p2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9" name="Google Shape;189;p2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0" name="Google Shape;190;p25"/>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91" name="Google Shape;191;p25"/>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667882291"/>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4956100" y="2467375"/>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rPr lang="en-US"/>
              <a:t>Click to edit Master title style</a:t>
            </a:r>
            <a:endParaRPr/>
          </a:p>
        </p:txBody>
      </p:sp>
      <p:sp>
        <p:nvSpPr>
          <p:cNvPr id="194" name="Google Shape;194;p26"/>
          <p:cNvSpPr txBox="1">
            <a:spLocks noGrp="1"/>
          </p:cNvSpPr>
          <p:nvPr>
            <p:ph type="title" idx="2" hasCustomPrompt="1"/>
          </p:nvPr>
        </p:nvSpPr>
        <p:spPr>
          <a:xfrm>
            <a:off x="4956100" y="1402325"/>
            <a:ext cx="1650900" cy="978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195" name="Google Shape;195;p26"/>
          <p:cNvSpPr txBox="1">
            <a:spLocks noGrp="1"/>
          </p:cNvSpPr>
          <p:nvPr>
            <p:ph type="subTitle" idx="1"/>
          </p:nvPr>
        </p:nvSpPr>
        <p:spPr>
          <a:xfrm>
            <a:off x="4956100" y="3116275"/>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en-US"/>
              <a:t>Click to edit Master subtitle style</a:t>
            </a:r>
            <a:endParaRPr/>
          </a:p>
        </p:txBody>
      </p:sp>
      <p:cxnSp>
        <p:nvCxnSpPr>
          <p:cNvPr id="196" name="Google Shape;196;p2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7" name="Google Shape;197;p2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8" name="Google Shape;198;p26"/>
          <p:cNvCxnSpPr/>
          <p:nvPr/>
        </p:nvCxnSpPr>
        <p:spPr>
          <a:xfrm>
            <a:off x="-209600" y="2402450"/>
            <a:ext cx="3144300" cy="27897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930906760"/>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199"/>
        <p:cNvGrpSpPr/>
        <p:nvPr/>
      </p:nvGrpSpPr>
      <p:grpSpPr>
        <a:xfrm>
          <a:off x="0" y="0"/>
          <a:ext cx="0" cy="0"/>
          <a:chOff x="0" y="0"/>
          <a:chExt cx="0" cy="0"/>
        </a:xfrm>
      </p:grpSpPr>
      <p:sp>
        <p:nvSpPr>
          <p:cNvPr id="200" name="Google Shape;200;p27"/>
          <p:cNvSpPr txBox="1">
            <a:spLocks noGrp="1"/>
          </p:cNvSpPr>
          <p:nvPr>
            <p:ph type="title"/>
          </p:nvPr>
        </p:nvSpPr>
        <p:spPr>
          <a:xfrm>
            <a:off x="4373850" y="944250"/>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rPr lang="en-US"/>
              <a:t>Click to edit Master title style</a:t>
            </a:r>
            <a:endParaRPr/>
          </a:p>
        </p:txBody>
      </p:sp>
      <p:sp>
        <p:nvSpPr>
          <p:cNvPr id="201" name="Google Shape;201;p27"/>
          <p:cNvSpPr txBox="1">
            <a:spLocks noGrp="1"/>
          </p:cNvSpPr>
          <p:nvPr>
            <p:ph type="title" idx="2" hasCustomPrompt="1"/>
          </p:nvPr>
        </p:nvSpPr>
        <p:spPr>
          <a:xfrm>
            <a:off x="2294850" y="1096650"/>
            <a:ext cx="1650900" cy="97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202" name="Google Shape;202;p27"/>
          <p:cNvSpPr txBox="1">
            <a:spLocks noGrp="1"/>
          </p:cNvSpPr>
          <p:nvPr>
            <p:ph type="subTitle" idx="1"/>
          </p:nvPr>
        </p:nvSpPr>
        <p:spPr>
          <a:xfrm>
            <a:off x="4373850" y="1593150"/>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en-US"/>
              <a:t>Click to edit Master subtitle style</a:t>
            </a:r>
            <a:endParaRPr/>
          </a:p>
        </p:txBody>
      </p:sp>
      <p:cxnSp>
        <p:nvCxnSpPr>
          <p:cNvPr id="203" name="Google Shape;203;p2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4" name="Google Shape;204;p2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5" name="Google Shape;205;p2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6" name="Google Shape;206;p2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7" name="Google Shape;207;p2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8" name="Google Shape;208;p2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782474274"/>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209"/>
        <p:cNvGrpSpPr/>
        <p:nvPr/>
      </p:nvGrpSpPr>
      <p:grpSpPr>
        <a:xfrm>
          <a:off x="0" y="0"/>
          <a:ext cx="0" cy="0"/>
          <a:chOff x="0" y="0"/>
          <a:chExt cx="0" cy="0"/>
        </a:xfrm>
      </p:grpSpPr>
      <p:sp>
        <p:nvSpPr>
          <p:cNvPr id="210" name="Google Shape;210;p28"/>
          <p:cNvSpPr txBox="1">
            <a:spLocks noGrp="1"/>
          </p:cNvSpPr>
          <p:nvPr>
            <p:ph type="title"/>
          </p:nvPr>
        </p:nvSpPr>
        <p:spPr>
          <a:xfrm>
            <a:off x="1043725" y="922567"/>
            <a:ext cx="3123000" cy="225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11" name="Google Shape;211;p28"/>
          <p:cNvSpPr txBox="1">
            <a:spLocks noGrp="1"/>
          </p:cNvSpPr>
          <p:nvPr>
            <p:ph type="subTitle" idx="1"/>
          </p:nvPr>
        </p:nvSpPr>
        <p:spPr>
          <a:xfrm>
            <a:off x="1043725" y="3360938"/>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r>
              <a:rPr lang="en-US"/>
              <a:t>Click to edit Master subtitle style</a:t>
            </a:r>
            <a:endParaRPr/>
          </a:p>
        </p:txBody>
      </p:sp>
      <p:cxnSp>
        <p:nvCxnSpPr>
          <p:cNvPr id="212" name="Google Shape;212;p2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3" name="Google Shape;213;p2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4" name="Google Shape;214;p28"/>
          <p:cNvCxnSpPr/>
          <p:nvPr/>
        </p:nvCxnSpPr>
        <p:spPr>
          <a:xfrm>
            <a:off x="5322650" y="-80625"/>
            <a:ext cx="4005000" cy="20073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97846969"/>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215"/>
        <p:cNvGrpSpPr/>
        <p:nvPr/>
      </p:nvGrpSpPr>
      <p:grpSpPr>
        <a:xfrm>
          <a:off x="0" y="0"/>
          <a:ext cx="0" cy="0"/>
          <a:chOff x="0" y="0"/>
          <a:chExt cx="0" cy="0"/>
        </a:xfrm>
      </p:grpSpPr>
      <p:sp>
        <p:nvSpPr>
          <p:cNvPr id="216" name="Google Shape;216;p29"/>
          <p:cNvSpPr txBox="1">
            <a:spLocks noGrp="1"/>
          </p:cNvSpPr>
          <p:nvPr>
            <p:ph type="title"/>
          </p:nvPr>
        </p:nvSpPr>
        <p:spPr>
          <a:xfrm>
            <a:off x="5310925" y="962565"/>
            <a:ext cx="3123000" cy="225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17" name="Google Shape;217;p29"/>
          <p:cNvSpPr txBox="1">
            <a:spLocks noGrp="1"/>
          </p:cNvSpPr>
          <p:nvPr>
            <p:ph type="subTitle" idx="1"/>
          </p:nvPr>
        </p:nvSpPr>
        <p:spPr>
          <a:xfrm>
            <a:off x="5310925" y="3400935"/>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r>
              <a:rPr lang="en-US"/>
              <a:t>Click to edit Master subtitle style</a:t>
            </a:r>
            <a:endParaRPr/>
          </a:p>
        </p:txBody>
      </p:sp>
      <p:cxnSp>
        <p:nvCxnSpPr>
          <p:cNvPr id="218" name="Google Shape;218;p2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9" name="Google Shape;219;p2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20" name="Google Shape;220;p2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1" name="Google Shape;221;p2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2" name="Google Shape;222;p2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3" name="Google Shape;223;p2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33165216"/>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224"/>
        <p:cNvGrpSpPr/>
        <p:nvPr/>
      </p:nvGrpSpPr>
      <p:grpSpPr>
        <a:xfrm>
          <a:off x="0" y="0"/>
          <a:ext cx="0" cy="0"/>
          <a:chOff x="0" y="0"/>
          <a:chExt cx="0" cy="0"/>
        </a:xfrm>
      </p:grpSpPr>
      <p:sp>
        <p:nvSpPr>
          <p:cNvPr id="225" name="Google Shape;225;p30"/>
          <p:cNvSpPr txBox="1">
            <a:spLocks noGrp="1"/>
          </p:cNvSpPr>
          <p:nvPr>
            <p:ph type="subTitle" idx="1"/>
          </p:nvPr>
        </p:nvSpPr>
        <p:spPr>
          <a:xfrm>
            <a:off x="3509000"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26" name="Google Shape;226;p30"/>
          <p:cNvSpPr txBox="1">
            <a:spLocks noGrp="1"/>
          </p:cNvSpPr>
          <p:nvPr>
            <p:ph type="subTitle" idx="2"/>
          </p:nvPr>
        </p:nvSpPr>
        <p:spPr>
          <a:xfrm>
            <a:off x="35090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27" name="Google Shape;227;p30"/>
          <p:cNvSpPr txBox="1">
            <a:spLocks noGrp="1"/>
          </p:cNvSpPr>
          <p:nvPr>
            <p:ph type="subTitle" idx="3"/>
          </p:nvPr>
        </p:nvSpPr>
        <p:spPr>
          <a:xfrm>
            <a:off x="95302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28" name="Google Shape;228;p30"/>
          <p:cNvSpPr txBox="1">
            <a:spLocks noGrp="1"/>
          </p:cNvSpPr>
          <p:nvPr>
            <p:ph type="subTitle" idx="4"/>
          </p:nvPr>
        </p:nvSpPr>
        <p:spPr>
          <a:xfrm>
            <a:off x="9531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29" name="Google Shape;229;p30"/>
          <p:cNvSpPr txBox="1">
            <a:spLocks noGrp="1"/>
          </p:cNvSpPr>
          <p:nvPr>
            <p:ph type="subTitle" idx="5"/>
          </p:nvPr>
        </p:nvSpPr>
        <p:spPr>
          <a:xfrm>
            <a:off x="606487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30" name="Google Shape;230;p30"/>
          <p:cNvSpPr txBox="1">
            <a:spLocks noGrp="1"/>
          </p:cNvSpPr>
          <p:nvPr>
            <p:ph type="subTitle" idx="6"/>
          </p:nvPr>
        </p:nvSpPr>
        <p:spPr>
          <a:xfrm>
            <a:off x="606487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31" name="Google Shape;231;p30"/>
          <p:cNvSpPr txBox="1">
            <a:spLocks noGrp="1"/>
          </p:cNvSpPr>
          <p:nvPr>
            <p:ph type="title"/>
          </p:nvPr>
        </p:nvSpPr>
        <p:spPr>
          <a:xfrm>
            <a:off x="713225" y="445025"/>
            <a:ext cx="665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232" name="Google Shape;232;p3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33" name="Google Shape;233;p3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041991866"/>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5" name="Google Shape;25;p4"/>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Lato"/>
              <a:buChar char="●"/>
              <a:defRPr sz="1100"/>
            </a:lvl1pPr>
            <a:lvl2pPr marL="914400" lvl="1" indent="-317500">
              <a:spcBef>
                <a:spcPts val="0"/>
              </a:spcBef>
              <a:spcAft>
                <a:spcPts val="0"/>
              </a:spcAft>
              <a:buClr>
                <a:schemeClr val="dk1"/>
              </a:buClr>
              <a:buSzPts val="1400"/>
              <a:buFont typeface="Lato"/>
              <a:buChar char="○"/>
              <a:defRPr/>
            </a:lvl2pPr>
            <a:lvl3pPr marL="1371600" lvl="2" indent="-317500">
              <a:spcBef>
                <a:spcPts val="0"/>
              </a:spcBef>
              <a:spcAft>
                <a:spcPts val="0"/>
              </a:spcAft>
              <a:buClr>
                <a:schemeClr val="dk1"/>
              </a:buClr>
              <a:buSzPts val="1400"/>
              <a:buFont typeface="Lato"/>
              <a:buChar char="■"/>
              <a:defRPr/>
            </a:lvl3pPr>
            <a:lvl4pPr marL="1828800" lvl="3" indent="-317500">
              <a:spcBef>
                <a:spcPts val="0"/>
              </a:spcBef>
              <a:spcAft>
                <a:spcPts val="0"/>
              </a:spcAft>
              <a:buClr>
                <a:schemeClr val="dk1"/>
              </a:buClr>
              <a:buSzPts val="1400"/>
              <a:buFont typeface="Lato"/>
              <a:buChar char="●"/>
              <a:defRPr/>
            </a:lvl4pPr>
            <a:lvl5pPr marL="2286000" lvl="4" indent="-317500">
              <a:spcBef>
                <a:spcPts val="0"/>
              </a:spcBef>
              <a:spcAft>
                <a:spcPts val="0"/>
              </a:spcAft>
              <a:buClr>
                <a:schemeClr val="dk1"/>
              </a:buClr>
              <a:buSzPts val="1400"/>
              <a:buFont typeface="Lato"/>
              <a:buChar char="○"/>
              <a:defRPr/>
            </a:lvl5pPr>
            <a:lvl6pPr marL="2743200" lvl="5" indent="-317500">
              <a:spcBef>
                <a:spcPts val="0"/>
              </a:spcBef>
              <a:spcAft>
                <a:spcPts val="0"/>
              </a:spcAft>
              <a:buClr>
                <a:schemeClr val="dk1"/>
              </a:buClr>
              <a:buSzPts val="1400"/>
              <a:buFont typeface="Lato"/>
              <a:buChar char="■"/>
              <a:defRPr/>
            </a:lvl6pPr>
            <a:lvl7pPr marL="3200400" lvl="6" indent="-317500">
              <a:spcBef>
                <a:spcPts val="0"/>
              </a:spcBef>
              <a:spcAft>
                <a:spcPts val="0"/>
              </a:spcAft>
              <a:buClr>
                <a:schemeClr val="dk1"/>
              </a:buClr>
              <a:buSzPts val="1400"/>
              <a:buFont typeface="Lato"/>
              <a:buChar char="●"/>
              <a:defRPr/>
            </a:lvl7pPr>
            <a:lvl8pPr marL="3657600" lvl="7" indent="-317500">
              <a:spcBef>
                <a:spcPts val="0"/>
              </a:spcBef>
              <a:spcAft>
                <a:spcPts val="0"/>
              </a:spcAft>
              <a:buClr>
                <a:schemeClr val="dk1"/>
              </a:buClr>
              <a:buSzPts val="1400"/>
              <a:buFont typeface="Lato"/>
              <a:buChar char="○"/>
              <a:defRPr/>
            </a:lvl8pPr>
            <a:lvl9pPr marL="4114800" lvl="8" indent="-317500">
              <a:spcBef>
                <a:spcPts val="0"/>
              </a:spcBef>
              <a:spcAft>
                <a:spcPts val="0"/>
              </a:spcAft>
              <a:buClr>
                <a:schemeClr val="dk1"/>
              </a:buClr>
              <a:buSzPts val="1400"/>
              <a:buFont typeface="Lato"/>
              <a:buChar char="■"/>
              <a:defRPr/>
            </a:lvl9pPr>
          </a:lstStyle>
          <a:p>
            <a:pPr lvl="0"/>
            <a:r>
              <a:rPr lang="en-US"/>
              <a:t>Click to edit Master text styles</a:t>
            </a:r>
          </a:p>
        </p:txBody>
      </p:sp>
      <p:cxnSp>
        <p:nvCxnSpPr>
          <p:cNvPr id="26" name="Google Shape;26;p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7" name="Google Shape;27;p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 name="Google Shape;28;p4"/>
          <p:cNvCxnSpPr/>
          <p:nvPr/>
        </p:nvCxnSpPr>
        <p:spPr>
          <a:xfrm>
            <a:off x="6884900" y="-113600"/>
            <a:ext cx="2565600" cy="1306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20511884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34"/>
        <p:cNvGrpSpPr/>
        <p:nvPr/>
      </p:nvGrpSpPr>
      <p:grpSpPr>
        <a:xfrm>
          <a:off x="0" y="0"/>
          <a:ext cx="0" cy="0"/>
          <a:chOff x="0" y="0"/>
          <a:chExt cx="0" cy="0"/>
        </a:xfrm>
      </p:grpSpPr>
      <p:sp>
        <p:nvSpPr>
          <p:cNvPr id="235" name="Google Shape;235;p31"/>
          <p:cNvSpPr txBox="1">
            <a:spLocks noGrp="1"/>
          </p:cNvSpPr>
          <p:nvPr>
            <p:ph type="subTitle" idx="1"/>
          </p:nvPr>
        </p:nvSpPr>
        <p:spPr>
          <a:xfrm>
            <a:off x="3509000"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36" name="Google Shape;236;p31"/>
          <p:cNvSpPr txBox="1">
            <a:spLocks noGrp="1"/>
          </p:cNvSpPr>
          <p:nvPr>
            <p:ph type="subTitle" idx="2"/>
          </p:nvPr>
        </p:nvSpPr>
        <p:spPr>
          <a:xfrm>
            <a:off x="35090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37" name="Google Shape;237;p31"/>
          <p:cNvSpPr txBox="1">
            <a:spLocks noGrp="1"/>
          </p:cNvSpPr>
          <p:nvPr>
            <p:ph type="subTitle" idx="3"/>
          </p:nvPr>
        </p:nvSpPr>
        <p:spPr>
          <a:xfrm>
            <a:off x="95302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38" name="Google Shape;238;p31"/>
          <p:cNvSpPr txBox="1">
            <a:spLocks noGrp="1"/>
          </p:cNvSpPr>
          <p:nvPr>
            <p:ph type="subTitle" idx="4"/>
          </p:nvPr>
        </p:nvSpPr>
        <p:spPr>
          <a:xfrm>
            <a:off x="9531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39" name="Google Shape;239;p31"/>
          <p:cNvSpPr txBox="1">
            <a:spLocks noGrp="1"/>
          </p:cNvSpPr>
          <p:nvPr>
            <p:ph type="subTitle" idx="5"/>
          </p:nvPr>
        </p:nvSpPr>
        <p:spPr>
          <a:xfrm>
            <a:off x="606487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40" name="Google Shape;240;p31"/>
          <p:cNvSpPr txBox="1">
            <a:spLocks noGrp="1"/>
          </p:cNvSpPr>
          <p:nvPr>
            <p:ph type="subTitle" idx="6"/>
          </p:nvPr>
        </p:nvSpPr>
        <p:spPr>
          <a:xfrm>
            <a:off x="606487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41" name="Google Shape;241;p31"/>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sp>
        <p:nvSpPr>
          <p:cNvPr id="242" name="Google Shape;242;p31"/>
          <p:cNvSpPr txBox="1">
            <a:spLocks noGrp="1"/>
          </p:cNvSpPr>
          <p:nvPr>
            <p:ph type="subTitle" idx="7"/>
          </p:nvPr>
        </p:nvSpPr>
        <p:spPr>
          <a:xfrm>
            <a:off x="3509000"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43" name="Google Shape;243;p31"/>
          <p:cNvSpPr txBox="1">
            <a:spLocks noGrp="1"/>
          </p:cNvSpPr>
          <p:nvPr>
            <p:ph type="subTitle" idx="8"/>
          </p:nvPr>
        </p:nvSpPr>
        <p:spPr>
          <a:xfrm>
            <a:off x="35090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44" name="Google Shape;244;p31"/>
          <p:cNvSpPr txBox="1">
            <a:spLocks noGrp="1"/>
          </p:cNvSpPr>
          <p:nvPr>
            <p:ph type="subTitle" idx="9"/>
          </p:nvPr>
        </p:nvSpPr>
        <p:spPr>
          <a:xfrm>
            <a:off x="95302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45" name="Google Shape;245;p31"/>
          <p:cNvSpPr txBox="1">
            <a:spLocks noGrp="1"/>
          </p:cNvSpPr>
          <p:nvPr>
            <p:ph type="subTitle" idx="13"/>
          </p:nvPr>
        </p:nvSpPr>
        <p:spPr>
          <a:xfrm>
            <a:off x="9531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46" name="Google Shape;246;p31"/>
          <p:cNvSpPr txBox="1">
            <a:spLocks noGrp="1"/>
          </p:cNvSpPr>
          <p:nvPr>
            <p:ph type="subTitle" idx="14"/>
          </p:nvPr>
        </p:nvSpPr>
        <p:spPr>
          <a:xfrm>
            <a:off x="606487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47" name="Google Shape;247;p31"/>
          <p:cNvSpPr txBox="1">
            <a:spLocks noGrp="1"/>
          </p:cNvSpPr>
          <p:nvPr>
            <p:ph type="subTitle" idx="15"/>
          </p:nvPr>
        </p:nvSpPr>
        <p:spPr>
          <a:xfrm>
            <a:off x="606487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248" name="Google Shape;248;p3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49" name="Google Shape;249;p3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50" name="Google Shape;250;p3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51" name="Google Shape;251;p3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989481945"/>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1 -">
  <p:cSld name="Title and six columns 1 -">
    <p:spTree>
      <p:nvGrpSpPr>
        <p:cNvPr id="1" name="Shape 252"/>
        <p:cNvGrpSpPr/>
        <p:nvPr/>
      </p:nvGrpSpPr>
      <p:grpSpPr>
        <a:xfrm>
          <a:off x="0" y="0"/>
          <a:ext cx="0" cy="0"/>
          <a:chOff x="0" y="0"/>
          <a:chExt cx="0" cy="0"/>
        </a:xfrm>
      </p:grpSpPr>
      <p:sp>
        <p:nvSpPr>
          <p:cNvPr id="253" name="Google Shape;253;p32"/>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r>
              <a:rPr lang="en-US"/>
              <a:t>Click to edit Master subtitle style</a:t>
            </a:r>
            <a:endParaRPr/>
          </a:p>
        </p:txBody>
      </p:sp>
      <p:sp>
        <p:nvSpPr>
          <p:cNvPr id="254" name="Google Shape;254;p32"/>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55" name="Google Shape;255;p32"/>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r>
              <a:rPr lang="en-US"/>
              <a:t>Click to edit Master subtitle style</a:t>
            </a:r>
            <a:endParaRPr/>
          </a:p>
        </p:txBody>
      </p:sp>
      <p:sp>
        <p:nvSpPr>
          <p:cNvPr id="256" name="Google Shape;256;p32"/>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57" name="Google Shape;257;p32"/>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r>
              <a:rPr lang="en-US"/>
              <a:t>Click to edit Master subtitle style</a:t>
            </a:r>
            <a:endParaRPr/>
          </a:p>
        </p:txBody>
      </p:sp>
      <p:sp>
        <p:nvSpPr>
          <p:cNvPr id="258" name="Google Shape;258;p32"/>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59" name="Google Shape;259;p32"/>
          <p:cNvSpPr txBox="1">
            <a:spLocks noGrp="1"/>
          </p:cNvSpPr>
          <p:nvPr>
            <p:ph type="subTitle" idx="7"/>
          </p:nvPr>
        </p:nvSpPr>
        <p:spPr>
          <a:xfrm>
            <a:off x="3414050"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r>
              <a:rPr lang="en-US"/>
              <a:t>Click to edit Master subtitle style</a:t>
            </a:r>
            <a:endParaRPr/>
          </a:p>
        </p:txBody>
      </p:sp>
      <p:sp>
        <p:nvSpPr>
          <p:cNvPr id="260" name="Google Shape;260;p32"/>
          <p:cNvSpPr txBox="1">
            <a:spLocks noGrp="1"/>
          </p:cNvSpPr>
          <p:nvPr>
            <p:ph type="subTitle" idx="8"/>
          </p:nvPr>
        </p:nvSpPr>
        <p:spPr>
          <a:xfrm>
            <a:off x="3564200"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61" name="Google Shape;261;p32"/>
          <p:cNvSpPr txBox="1">
            <a:spLocks noGrp="1"/>
          </p:cNvSpPr>
          <p:nvPr>
            <p:ph type="subTitle" idx="9"/>
          </p:nvPr>
        </p:nvSpPr>
        <p:spPr>
          <a:xfrm>
            <a:off x="705725"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r>
              <a:rPr lang="en-US"/>
              <a:t>Click to edit Master subtitle style</a:t>
            </a:r>
            <a:endParaRPr/>
          </a:p>
        </p:txBody>
      </p:sp>
      <p:sp>
        <p:nvSpPr>
          <p:cNvPr id="262" name="Google Shape;262;p32"/>
          <p:cNvSpPr txBox="1">
            <a:spLocks noGrp="1"/>
          </p:cNvSpPr>
          <p:nvPr>
            <p:ph type="subTitle" idx="13"/>
          </p:nvPr>
        </p:nvSpPr>
        <p:spPr>
          <a:xfrm>
            <a:off x="855875"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63" name="Google Shape;263;p32"/>
          <p:cNvSpPr txBox="1">
            <a:spLocks noGrp="1"/>
          </p:cNvSpPr>
          <p:nvPr>
            <p:ph type="subTitle" idx="14"/>
          </p:nvPr>
        </p:nvSpPr>
        <p:spPr>
          <a:xfrm>
            <a:off x="6122325"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r>
              <a:rPr lang="en-US"/>
              <a:t>Click to edit Master subtitle style</a:t>
            </a:r>
            <a:endParaRPr/>
          </a:p>
        </p:txBody>
      </p:sp>
      <p:sp>
        <p:nvSpPr>
          <p:cNvPr id="264" name="Google Shape;264;p32"/>
          <p:cNvSpPr txBox="1">
            <a:spLocks noGrp="1"/>
          </p:cNvSpPr>
          <p:nvPr>
            <p:ph type="subTitle" idx="15"/>
          </p:nvPr>
        </p:nvSpPr>
        <p:spPr>
          <a:xfrm>
            <a:off x="6272475"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65" name="Google Shape;265;p32"/>
          <p:cNvSpPr txBox="1">
            <a:spLocks noGrp="1"/>
          </p:cNvSpPr>
          <p:nvPr>
            <p:ph type="title"/>
          </p:nvPr>
        </p:nvSpPr>
        <p:spPr>
          <a:xfrm>
            <a:off x="713225" y="445025"/>
            <a:ext cx="6080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266" name="Google Shape;266;p3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67" name="Google Shape;267;p3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822114141"/>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spTree>
      <p:nvGrpSpPr>
        <p:cNvPr id="1" name="Shape 268"/>
        <p:cNvGrpSpPr/>
        <p:nvPr/>
      </p:nvGrpSpPr>
      <p:grpSpPr>
        <a:xfrm>
          <a:off x="0" y="0"/>
          <a:ext cx="0" cy="0"/>
          <a:chOff x="0" y="0"/>
          <a:chExt cx="0" cy="0"/>
        </a:xfrm>
      </p:grpSpPr>
      <p:sp>
        <p:nvSpPr>
          <p:cNvPr id="269" name="Google Shape;269;p33"/>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r>
              <a:rPr lang="en-US"/>
              <a:t>Click to edit Master subtitle style</a:t>
            </a:r>
            <a:endParaRPr/>
          </a:p>
        </p:txBody>
      </p:sp>
      <p:sp>
        <p:nvSpPr>
          <p:cNvPr id="270" name="Google Shape;270;p33"/>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71" name="Google Shape;271;p33"/>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r>
              <a:rPr lang="en-US"/>
              <a:t>Click to edit Master subtitle style</a:t>
            </a:r>
            <a:endParaRPr/>
          </a:p>
        </p:txBody>
      </p:sp>
      <p:sp>
        <p:nvSpPr>
          <p:cNvPr id="272" name="Google Shape;272;p33"/>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73" name="Google Shape;273;p33"/>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r>
              <a:rPr lang="en-US"/>
              <a:t>Click to edit Master subtitle style</a:t>
            </a:r>
            <a:endParaRPr/>
          </a:p>
        </p:txBody>
      </p:sp>
      <p:sp>
        <p:nvSpPr>
          <p:cNvPr id="274" name="Google Shape;274;p33"/>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75" name="Google Shape;275;p33"/>
          <p:cNvSpPr txBox="1">
            <a:spLocks noGrp="1"/>
          </p:cNvSpPr>
          <p:nvPr>
            <p:ph type="subTitle" idx="7"/>
          </p:nvPr>
        </p:nvSpPr>
        <p:spPr>
          <a:xfrm>
            <a:off x="2059863" y="31485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r>
              <a:rPr lang="en-US"/>
              <a:t>Click to edit Master subtitle style</a:t>
            </a:r>
            <a:endParaRPr/>
          </a:p>
        </p:txBody>
      </p:sp>
      <p:sp>
        <p:nvSpPr>
          <p:cNvPr id="276" name="Google Shape;276;p33"/>
          <p:cNvSpPr txBox="1">
            <a:spLocks noGrp="1"/>
          </p:cNvSpPr>
          <p:nvPr>
            <p:ph type="subTitle" idx="8"/>
          </p:nvPr>
        </p:nvSpPr>
        <p:spPr>
          <a:xfrm>
            <a:off x="2210013" y="35647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77" name="Google Shape;277;p33"/>
          <p:cNvSpPr txBox="1">
            <a:spLocks noGrp="1"/>
          </p:cNvSpPr>
          <p:nvPr>
            <p:ph type="subTitle" idx="9"/>
          </p:nvPr>
        </p:nvSpPr>
        <p:spPr>
          <a:xfrm>
            <a:off x="4768138" y="31485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r>
              <a:rPr lang="en-US"/>
              <a:t>Click to edit Master subtitle style</a:t>
            </a:r>
            <a:endParaRPr/>
          </a:p>
        </p:txBody>
      </p:sp>
      <p:sp>
        <p:nvSpPr>
          <p:cNvPr id="278" name="Google Shape;278;p33"/>
          <p:cNvSpPr txBox="1">
            <a:spLocks noGrp="1"/>
          </p:cNvSpPr>
          <p:nvPr>
            <p:ph type="subTitle" idx="13"/>
          </p:nvPr>
        </p:nvSpPr>
        <p:spPr>
          <a:xfrm>
            <a:off x="4918288" y="35647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79" name="Google Shape;279;p33"/>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280" name="Google Shape;280;p3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1" name="Google Shape;281;p3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2" name="Google Shape;282;p3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83" name="Google Shape;283;p3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145812187"/>
      </p:ext>
    </p:extLst>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284"/>
        <p:cNvGrpSpPr/>
        <p:nvPr/>
      </p:nvGrpSpPr>
      <p:grpSpPr>
        <a:xfrm>
          <a:off x="0" y="0"/>
          <a:ext cx="0" cy="0"/>
          <a:chOff x="0" y="0"/>
          <a:chExt cx="0" cy="0"/>
        </a:xfrm>
      </p:grpSpPr>
      <p:sp>
        <p:nvSpPr>
          <p:cNvPr id="285" name="Google Shape;285;p34"/>
          <p:cNvSpPr txBox="1">
            <a:spLocks noGrp="1"/>
          </p:cNvSpPr>
          <p:nvPr>
            <p:ph type="title"/>
          </p:nvPr>
        </p:nvSpPr>
        <p:spPr>
          <a:xfrm>
            <a:off x="716225" y="1073000"/>
            <a:ext cx="5640600" cy="28566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a:p>
        </p:txBody>
      </p:sp>
      <p:cxnSp>
        <p:nvCxnSpPr>
          <p:cNvPr id="286" name="Google Shape;286;p3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7" name="Google Shape;287;p3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8" name="Google Shape;288;p3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89" name="Google Shape;289;p3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0" name="Google Shape;290;p34"/>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1" name="Google Shape;291;p34"/>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181620075"/>
      </p:ext>
    </p:extLst>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292"/>
        <p:cNvGrpSpPr/>
        <p:nvPr/>
      </p:nvGrpSpPr>
      <p:grpSpPr>
        <a:xfrm>
          <a:off x="0" y="0"/>
          <a:ext cx="0" cy="0"/>
          <a:chOff x="0" y="0"/>
          <a:chExt cx="0" cy="0"/>
        </a:xfrm>
      </p:grpSpPr>
      <p:sp>
        <p:nvSpPr>
          <p:cNvPr id="293" name="Google Shape;293;p35"/>
          <p:cNvSpPr txBox="1">
            <a:spLocks noGrp="1"/>
          </p:cNvSpPr>
          <p:nvPr>
            <p:ph type="subTitle" idx="1"/>
          </p:nvPr>
        </p:nvSpPr>
        <p:spPr>
          <a:xfrm>
            <a:off x="4916850" y="1894200"/>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94" name="Google Shape;294;p35"/>
          <p:cNvSpPr txBox="1">
            <a:spLocks noGrp="1"/>
          </p:cNvSpPr>
          <p:nvPr>
            <p:ph type="subTitle" idx="2"/>
          </p:nvPr>
        </p:nvSpPr>
        <p:spPr>
          <a:xfrm>
            <a:off x="5058900" y="229647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95" name="Google Shape;295;p35"/>
          <p:cNvSpPr txBox="1">
            <a:spLocks noGrp="1"/>
          </p:cNvSpPr>
          <p:nvPr>
            <p:ph type="subTitle" idx="3"/>
          </p:nvPr>
        </p:nvSpPr>
        <p:spPr>
          <a:xfrm>
            <a:off x="1911150" y="1894200"/>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96" name="Google Shape;296;p35"/>
          <p:cNvSpPr txBox="1">
            <a:spLocks noGrp="1"/>
          </p:cNvSpPr>
          <p:nvPr>
            <p:ph type="subTitle" idx="4"/>
          </p:nvPr>
        </p:nvSpPr>
        <p:spPr>
          <a:xfrm>
            <a:off x="2053300" y="229647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97" name="Google Shape;297;p35"/>
          <p:cNvSpPr txBox="1">
            <a:spLocks noGrp="1"/>
          </p:cNvSpPr>
          <p:nvPr>
            <p:ph type="subTitle" idx="5"/>
          </p:nvPr>
        </p:nvSpPr>
        <p:spPr>
          <a:xfrm>
            <a:off x="4916850" y="3528902"/>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298" name="Google Shape;298;p35"/>
          <p:cNvSpPr txBox="1">
            <a:spLocks noGrp="1"/>
          </p:cNvSpPr>
          <p:nvPr>
            <p:ph type="subTitle" idx="6"/>
          </p:nvPr>
        </p:nvSpPr>
        <p:spPr>
          <a:xfrm>
            <a:off x="5058900" y="392373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99" name="Google Shape;299;p35"/>
          <p:cNvSpPr txBox="1">
            <a:spLocks noGrp="1"/>
          </p:cNvSpPr>
          <p:nvPr>
            <p:ph type="subTitle" idx="7"/>
          </p:nvPr>
        </p:nvSpPr>
        <p:spPr>
          <a:xfrm>
            <a:off x="1911150" y="3528902"/>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00" name="Google Shape;300;p35"/>
          <p:cNvSpPr txBox="1">
            <a:spLocks noGrp="1"/>
          </p:cNvSpPr>
          <p:nvPr>
            <p:ph type="subTitle" idx="8"/>
          </p:nvPr>
        </p:nvSpPr>
        <p:spPr>
          <a:xfrm>
            <a:off x="2053200" y="392373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01" name="Google Shape;301;p35"/>
          <p:cNvSpPr txBox="1">
            <a:spLocks noGrp="1"/>
          </p:cNvSpPr>
          <p:nvPr>
            <p:ph type="title"/>
          </p:nvPr>
        </p:nvSpPr>
        <p:spPr>
          <a:xfrm>
            <a:off x="713225" y="445025"/>
            <a:ext cx="6480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302" name="Google Shape;302;p3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03" name="Google Shape;303;p3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712310261"/>
      </p:ext>
    </p:extLst>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304"/>
        <p:cNvGrpSpPr/>
        <p:nvPr/>
      </p:nvGrpSpPr>
      <p:grpSpPr>
        <a:xfrm>
          <a:off x="0" y="0"/>
          <a:ext cx="0" cy="0"/>
          <a:chOff x="0" y="0"/>
          <a:chExt cx="0" cy="0"/>
        </a:xfrm>
      </p:grpSpPr>
      <p:sp>
        <p:nvSpPr>
          <p:cNvPr id="305" name="Google Shape;305;p36"/>
          <p:cNvSpPr txBox="1">
            <a:spLocks noGrp="1"/>
          </p:cNvSpPr>
          <p:nvPr>
            <p:ph type="subTitle" idx="1"/>
          </p:nvPr>
        </p:nvSpPr>
        <p:spPr>
          <a:xfrm>
            <a:off x="3571925"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06" name="Google Shape;306;p36"/>
          <p:cNvSpPr txBox="1">
            <a:spLocks noGrp="1"/>
          </p:cNvSpPr>
          <p:nvPr>
            <p:ph type="subTitle" idx="2"/>
          </p:nvPr>
        </p:nvSpPr>
        <p:spPr>
          <a:xfrm>
            <a:off x="3571925"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07" name="Google Shape;307;p36"/>
          <p:cNvSpPr txBox="1">
            <a:spLocks noGrp="1"/>
          </p:cNvSpPr>
          <p:nvPr>
            <p:ph type="subTitle" idx="3"/>
          </p:nvPr>
        </p:nvSpPr>
        <p:spPr>
          <a:xfrm>
            <a:off x="1088400"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08" name="Google Shape;308;p36"/>
          <p:cNvSpPr txBox="1">
            <a:spLocks noGrp="1"/>
          </p:cNvSpPr>
          <p:nvPr>
            <p:ph type="subTitle" idx="4"/>
          </p:nvPr>
        </p:nvSpPr>
        <p:spPr>
          <a:xfrm>
            <a:off x="1088400"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09" name="Google Shape;309;p36"/>
          <p:cNvSpPr txBox="1">
            <a:spLocks noGrp="1"/>
          </p:cNvSpPr>
          <p:nvPr>
            <p:ph type="subTitle" idx="5"/>
          </p:nvPr>
        </p:nvSpPr>
        <p:spPr>
          <a:xfrm>
            <a:off x="6055450"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10" name="Google Shape;310;p36"/>
          <p:cNvSpPr txBox="1">
            <a:spLocks noGrp="1"/>
          </p:cNvSpPr>
          <p:nvPr>
            <p:ph type="subTitle" idx="6"/>
          </p:nvPr>
        </p:nvSpPr>
        <p:spPr>
          <a:xfrm>
            <a:off x="6055450"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11" name="Google Shape;311;p36"/>
          <p:cNvSpPr txBox="1">
            <a:spLocks noGrp="1"/>
          </p:cNvSpPr>
          <p:nvPr>
            <p:ph type="title"/>
          </p:nvPr>
        </p:nvSpPr>
        <p:spPr>
          <a:xfrm>
            <a:off x="713225" y="445025"/>
            <a:ext cx="5517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312" name="Google Shape;312;p3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3" name="Google Shape;313;p3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4" name="Google Shape;314;p36"/>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149336395"/>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Numbers and text ">
  <p:cSld name="Numbers and text ">
    <p:spTree>
      <p:nvGrpSpPr>
        <p:cNvPr id="1" name="Shape 315"/>
        <p:cNvGrpSpPr/>
        <p:nvPr/>
      </p:nvGrpSpPr>
      <p:grpSpPr>
        <a:xfrm>
          <a:off x="0" y="0"/>
          <a:ext cx="0" cy="0"/>
          <a:chOff x="0" y="0"/>
          <a:chExt cx="0" cy="0"/>
        </a:xfrm>
      </p:grpSpPr>
      <p:cxnSp>
        <p:nvCxnSpPr>
          <p:cNvPr id="316" name="Google Shape;316;p3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7" name="Google Shape;317;p3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8" name="Google Shape;318;p3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19" name="Google Shape;319;p3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0" name="Google Shape;320;p3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1" name="Google Shape;321;p3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22" name="Google Shape;322;p37"/>
          <p:cNvSpPr txBox="1">
            <a:spLocks noGrp="1"/>
          </p:cNvSpPr>
          <p:nvPr>
            <p:ph type="title"/>
          </p:nvPr>
        </p:nvSpPr>
        <p:spPr>
          <a:xfrm>
            <a:off x="2780100" y="445025"/>
            <a:ext cx="358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23" name="Google Shape;323;p37"/>
          <p:cNvSpPr txBox="1">
            <a:spLocks noGrp="1"/>
          </p:cNvSpPr>
          <p:nvPr>
            <p:ph type="subTitle" idx="1"/>
          </p:nvPr>
        </p:nvSpPr>
        <p:spPr>
          <a:xfrm>
            <a:off x="5306650" y="1710190"/>
            <a:ext cx="24861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324" name="Google Shape;324;p37"/>
          <p:cNvSpPr txBox="1">
            <a:spLocks noGrp="1"/>
          </p:cNvSpPr>
          <p:nvPr>
            <p:ph type="subTitle" idx="2"/>
          </p:nvPr>
        </p:nvSpPr>
        <p:spPr>
          <a:xfrm>
            <a:off x="5306650" y="211121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25" name="Google Shape;325;p37"/>
          <p:cNvSpPr txBox="1">
            <a:spLocks noGrp="1"/>
          </p:cNvSpPr>
          <p:nvPr>
            <p:ph type="subTitle" idx="3"/>
          </p:nvPr>
        </p:nvSpPr>
        <p:spPr>
          <a:xfrm>
            <a:off x="1351250" y="1710190"/>
            <a:ext cx="24861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326" name="Google Shape;326;p37"/>
          <p:cNvSpPr txBox="1">
            <a:spLocks noGrp="1"/>
          </p:cNvSpPr>
          <p:nvPr>
            <p:ph type="subTitle" idx="4"/>
          </p:nvPr>
        </p:nvSpPr>
        <p:spPr>
          <a:xfrm>
            <a:off x="1351250" y="211121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27" name="Google Shape;327;p37"/>
          <p:cNvSpPr txBox="1">
            <a:spLocks noGrp="1"/>
          </p:cNvSpPr>
          <p:nvPr>
            <p:ph type="subTitle" idx="5"/>
          </p:nvPr>
        </p:nvSpPr>
        <p:spPr>
          <a:xfrm>
            <a:off x="5306650" y="3552118"/>
            <a:ext cx="2486100" cy="46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328" name="Google Shape;328;p37"/>
          <p:cNvSpPr txBox="1">
            <a:spLocks noGrp="1"/>
          </p:cNvSpPr>
          <p:nvPr>
            <p:ph type="subTitle" idx="6"/>
          </p:nvPr>
        </p:nvSpPr>
        <p:spPr>
          <a:xfrm>
            <a:off x="5306650" y="394648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29" name="Google Shape;329;p37"/>
          <p:cNvSpPr txBox="1">
            <a:spLocks noGrp="1"/>
          </p:cNvSpPr>
          <p:nvPr>
            <p:ph type="subTitle" idx="7"/>
          </p:nvPr>
        </p:nvSpPr>
        <p:spPr>
          <a:xfrm>
            <a:off x="1351250" y="3552118"/>
            <a:ext cx="2486100" cy="46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r>
              <a:rPr lang="en-US"/>
              <a:t>Click to edit Master subtitle style</a:t>
            </a:r>
            <a:endParaRPr/>
          </a:p>
        </p:txBody>
      </p:sp>
      <p:sp>
        <p:nvSpPr>
          <p:cNvPr id="330" name="Google Shape;330;p37"/>
          <p:cNvSpPr txBox="1">
            <a:spLocks noGrp="1"/>
          </p:cNvSpPr>
          <p:nvPr>
            <p:ph type="subTitle" idx="8"/>
          </p:nvPr>
        </p:nvSpPr>
        <p:spPr>
          <a:xfrm>
            <a:off x="1351300" y="394648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31" name="Google Shape;331;p37"/>
          <p:cNvSpPr txBox="1">
            <a:spLocks noGrp="1"/>
          </p:cNvSpPr>
          <p:nvPr>
            <p:ph type="title" idx="9" hasCustomPrompt="1"/>
          </p:nvPr>
        </p:nvSpPr>
        <p:spPr>
          <a:xfrm>
            <a:off x="1351250" y="1131425"/>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2" name="Google Shape;332;p37"/>
          <p:cNvSpPr txBox="1">
            <a:spLocks noGrp="1"/>
          </p:cNvSpPr>
          <p:nvPr>
            <p:ph type="title" idx="13" hasCustomPrompt="1"/>
          </p:nvPr>
        </p:nvSpPr>
        <p:spPr>
          <a:xfrm>
            <a:off x="5306650" y="1131425"/>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3" name="Google Shape;333;p37"/>
          <p:cNvSpPr txBox="1">
            <a:spLocks noGrp="1"/>
          </p:cNvSpPr>
          <p:nvPr>
            <p:ph type="title" idx="14" hasCustomPrompt="1"/>
          </p:nvPr>
        </p:nvSpPr>
        <p:spPr>
          <a:xfrm>
            <a:off x="1351300" y="2964563"/>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4" name="Google Shape;334;p37"/>
          <p:cNvSpPr txBox="1">
            <a:spLocks noGrp="1"/>
          </p:cNvSpPr>
          <p:nvPr>
            <p:ph type="title" idx="15" hasCustomPrompt="1"/>
          </p:nvPr>
        </p:nvSpPr>
        <p:spPr>
          <a:xfrm>
            <a:off x="5306650" y="2964563"/>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Tree>
    <p:extLst>
      <p:ext uri="{BB962C8B-B14F-4D97-AF65-F5344CB8AC3E}">
        <p14:creationId xmlns:p14="http://schemas.microsoft.com/office/powerpoint/2010/main" val="3573028384"/>
      </p:ext>
    </p:extLst>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335"/>
        <p:cNvGrpSpPr/>
        <p:nvPr/>
      </p:nvGrpSpPr>
      <p:grpSpPr>
        <a:xfrm>
          <a:off x="0" y="0"/>
          <a:ext cx="0" cy="0"/>
          <a:chOff x="0" y="0"/>
          <a:chExt cx="0" cy="0"/>
        </a:xfrm>
      </p:grpSpPr>
      <p:sp>
        <p:nvSpPr>
          <p:cNvPr id="336" name="Google Shape;336;p38"/>
          <p:cNvSpPr txBox="1">
            <a:spLocks noGrp="1"/>
          </p:cNvSpPr>
          <p:nvPr>
            <p:ph type="subTitle" idx="1"/>
          </p:nvPr>
        </p:nvSpPr>
        <p:spPr>
          <a:xfrm>
            <a:off x="3718325" y="3294199"/>
            <a:ext cx="16428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37" name="Google Shape;337;p38"/>
          <p:cNvSpPr txBox="1">
            <a:spLocks noGrp="1"/>
          </p:cNvSpPr>
          <p:nvPr>
            <p:ph type="subTitle" idx="2"/>
          </p:nvPr>
        </p:nvSpPr>
        <p:spPr>
          <a:xfrm>
            <a:off x="3617675"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r>
              <a:rPr lang="en-US"/>
              <a:t>Click to edit Master subtitle style</a:t>
            </a:r>
            <a:endParaRPr/>
          </a:p>
        </p:txBody>
      </p:sp>
      <p:sp>
        <p:nvSpPr>
          <p:cNvPr id="338" name="Google Shape;338;p38"/>
          <p:cNvSpPr txBox="1">
            <a:spLocks noGrp="1"/>
          </p:cNvSpPr>
          <p:nvPr>
            <p:ph type="subTitle" idx="3"/>
          </p:nvPr>
        </p:nvSpPr>
        <p:spPr>
          <a:xfrm>
            <a:off x="1328025" y="3294199"/>
            <a:ext cx="16428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39" name="Google Shape;339;p38"/>
          <p:cNvSpPr txBox="1">
            <a:spLocks noGrp="1"/>
          </p:cNvSpPr>
          <p:nvPr>
            <p:ph type="subTitle" idx="4"/>
          </p:nvPr>
        </p:nvSpPr>
        <p:spPr>
          <a:xfrm>
            <a:off x="1227426"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r>
              <a:rPr lang="en-US"/>
              <a:t>Click to edit Master subtitle style</a:t>
            </a:r>
            <a:endParaRPr/>
          </a:p>
        </p:txBody>
      </p:sp>
      <p:sp>
        <p:nvSpPr>
          <p:cNvPr id="340" name="Google Shape;340;p38"/>
          <p:cNvSpPr txBox="1">
            <a:spLocks noGrp="1"/>
          </p:cNvSpPr>
          <p:nvPr>
            <p:ph type="subTitle" idx="5"/>
          </p:nvPr>
        </p:nvSpPr>
        <p:spPr>
          <a:xfrm>
            <a:off x="6108550" y="3294199"/>
            <a:ext cx="16431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41" name="Google Shape;341;p38"/>
          <p:cNvSpPr txBox="1">
            <a:spLocks noGrp="1"/>
          </p:cNvSpPr>
          <p:nvPr>
            <p:ph type="subTitle" idx="6"/>
          </p:nvPr>
        </p:nvSpPr>
        <p:spPr>
          <a:xfrm>
            <a:off x="6008050"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r>
              <a:rPr lang="en-US"/>
              <a:t>Click to edit Master subtitle style</a:t>
            </a:r>
            <a:endParaRPr/>
          </a:p>
        </p:txBody>
      </p:sp>
      <p:sp>
        <p:nvSpPr>
          <p:cNvPr id="342" name="Google Shape;342;p38"/>
          <p:cNvSpPr txBox="1">
            <a:spLocks noGrp="1"/>
          </p:cNvSpPr>
          <p:nvPr>
            <p:ph type="title"/>
          </p:nvPr>
        </p:nvSpPr>
        <p:spPr>
          <a:xfrm>
            <a:off x="713225" y="445025"/>
            <a:ext cx="318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343" name="Google Shape;343;p3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44" name="Google Shape;344;p3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4134961425"/>
      </p:ext>
    </p:extLst>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four columns 3">
  <p:cSld name="Title and four columns 3">
    <p:spTree>
      <p:nvGrpSpPr>
        <p:cNvPr id="1" name="Shape 345"/>
        <p:cNvGrpSpPr/>
        <p:nvPr/>
      </p:nvGrpSpPr>
      <p:grpSpPr>
        <a:xfrm>
          <a:off x="0" y="0"/>
          <a:ext cx="0" cy="0"/>
          <a:chOff x="0" y="0"/>
          <a:chExt cx="0" cy="0"/>
        </a:xfrm>
      </p:grpSpPr>
      <p:sp>
        <p:nvSpPr>
          <p:cNvPr id="346" name="Google Shape;346;p39"/>
          <p:cNvSpPr txBox="1">
            <a:spLocks noGrp="1"/>
          </p:cNvSpPr>
          <p:nvPr>
            <p:ph type="subTitle" idx="1"/>
          </p:nvPr>
        </p:nvSpPr>
        <p:spPr>
          <a:xfrm>
            <a:off x="4750175" y="1632746"/>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47" name="Google Shape;347;p39"/>
          <p:cNvSpPr txBox="1">
            <a:spLocks noGrp="1"/>
          </p:cNvSpPr>
          <p:nvPr>
            <p:ph type="subTitle" idx="2"/>
          </p:nvPr>
        </p:nvSpPr>
        <p:spPr>
          <a:xfrm>
            <a:off x="4750184" y="2035022"/>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48" name="Google Shape;348;p39"/>
          <p:cNvSpPr txBox="1">
            <a:spLocks noGrp="1"/>
          </p:cNvSpPr>
          <p:nvPr>
            <p:ph type="subTitle" idx="3"/>
          </p:nvPr>
        </p:nvSpPr>
        <p:spPr>
          <a:xfrm>
            <a:off x="2306450" y="1632746"/>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49" name="Google Shape;349;p39"/>
          <p:cNvSpPr txBox="1">
            <a:spLocks noGrp="1"/>
          </p:cNvSpPr>
          <p:nvPr>
            <p:ph type="subTitle" idx="4"/>
          </p:nvPr>
        </p:nvSpPr>
        <p:spPr>
          <a:xfrm>
            <a:off x="2306462" y="2035022"/>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50" name="Google Shape;350;p39"/>
          <p:cNvSpPr txBox="1">
            <a:spLocks noGrp="1"/>
          </p:cNvSpPr>
          <p:nvPr>
            <p:ph type="subTitle" idx="5"/>
          </p:nvPr>
        </p:nvSpPr>
        <p:spPr>
          <a:xfrm>
            <a:off x="4750175" y="3062273"/>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51" name="Google Shape;351;p39"/>
          <p:cNvSpPr txBox="1">
            <a:spLocks noGrp="1"/>
          </p:cNvSpPr>
          <p:nvPr>
            <p:ph type="subTitle" idx="6"/>
          </p:nvPr>
        </p:nvSpPr>
        <p:spPr>
          <a:xfrm>
            <a:off x="4750184" y="3471047"/>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52" name="Google Shape;352;p39"/>
          <p:cNvSpPr txBox="1">
            <a:spLocks noGrp="1"/>
          </p:cNvSpPr>
          <p:nvPr>
            <p:ph type="subTitle" idx="7"/>
          </p:nvPr>
        </p:nvSpPr>
        <p:spPr>
          <a:xfrm>
            <a:off x="2306450" y="3062273"/>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53" name="Google Shape;353;p39"/>
          <p:cNvSpPr txBox="1">
            <a:spLocks noGrp="1"/>
          </p:cNvSpPr>
          <p:nvPr>
            <p:ph type="subTitle" idx="8"/>
          </p:nvPr>
        </p:nvSpPr>
        <p:spPr>
          <a:xfrm>
            <a:off x="2306462" y="3471047"/>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54" name="Google Shape;354;p39"/>
          <p:cNvSpPr txBox="1">
            <a:spLocks noGrp="1"/>
          </p:cNvSpPr>
          <p:nvPr>
            <p:ph type="title"/>
          </p:nvPr>
        </p:nvSpPr>
        <p:spPr>
          <a:xfrm>
            <a:off x="713225" y="445025"/>
            <a:ext cx="2785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355" name="Google Shape;355;p3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56" name="Google Shape;356;p3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378191868"/>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hree columns 3">
  <p:cSld name="Title and three columns 3">
    <p:spTree>
      <p:nvGrpSpPr>
        <p:cNvPr id="1" name="Shape 357"/>
        <p:cNvGrpSpPr/>
        <p:nvPr/>
      </p:nvGrpSpPr>
      <p:grpSpPr>
        <a:xfrm>
          <a:off x="0" y="0"/>
          <a:ext cx="0" cy="0"/>
          <a:chOff x="0" y="0"/>
          <a:chExt cx="0" cy="0"/>
        </a:xfrm>
      </p:grpSpPr>
      <p:cxnSp>
        <p:nvCxnSpPr>
          <p:cNvPr id="358" name="Google Shape;358;p4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59" name="Google Shape;359;p4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0" name="Google Shape;360;p40"/>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1" name="Google Shape;361;p40"/>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2" name="Google Shape;362;p40"/>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3" name="Google Shape;363;p40"/>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64" name="Google Shape;364;p40"/>
          <p:cNvSpPr txBox="1">
            <a:spLocks noGrp="1"/>
          </p:cNvSpPr>
          <p:nvPr>
            <p:ph type="subTitle" idx="1"/>
          </p:nvPr>
        </p:nvSpPr>
        <p:spPr>
          <a:xfrm>
            <a:off x="728750" y="1112872"/>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65" name="Google Shape;365;p40"/>
          <p:cNvSpPr txBox="1">
            <a:spLocks noGrp="1"/>
          </p:cNvSpPr>
          <p:nvPr>
            <p:ph type="subTitle" idx="2"/>
          </p:nvPr>
        </p:nvSpPr>
        <p:spPr>
          <a:xfrm>
            <a:off x="728762" y="1515149"/>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66" name="Google Shape;366;p40"/>
          <p:cNvSpPr txBox="1">
            <a:spLocks noGrp="1"/>
          </p:cNvSpPr>
          <p:nvPr>
            <p:ph type="subTitle" idx="3"/>
          </p:nvPr>
        </p:nvSpPr>
        <p:spPr>
          <a:xfrm>
            <a:off x="728750" y="2036386"/>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67" name="Google Shape;367;p40"/>
          <p:cNvSpPr txBox="1">
            <a:spLocks noGrp="1"/>
          </p:cNvSpPr>
          <p:nvPr>
            <p:ph type="subTitle" idx="4"/>
          </p:nvPr>
        </p:nvSpPr>
        <p:spPr>
          <a:xfrm>
            <a:off x="728762" y="2445160"/>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68" name="Google Shape;368;p40"/>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sp>
        <p:nvSpPr>
          <p:cNvPr id="369" name="Google Shape;369;p40"/>
          <p:cNvSpPr txBox="1">
            <a:spLocks noGrp="1"/>
          </p:cNvSpPr>
          <p:nvPr>
            <p:ph type="subTitle" idx="5"/>
          </p:nvPr>
        </p:nvSpPr>
        <p:spPr>
          <a:xfrm>
            <a:off x="728750" y="2997225"/>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70" name="Google Shape;370;p40"/>
          <p:cNvSpPr txBox="1">
            <a:spLocks noGrp="1"/>
          </p:cNvSpPr>
          <p:nvPr>
            <p:ph type="subTitle" idx="6"/>
          </p:nvPr>
        </p:nvSpPr>
        <p:spPr>
          <a:xfrm>
            <a:off x="728762" y="3405999"/>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49509611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45025"/>
            <a:ext cx="56811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31" name="Google Shape;31;p5"/>
          <p:cNvSpPr txBox="1">
            <a:spLocks noGrp="1"/>
          </p:cNvSpPr>
          <p:nvPr>
            <p:ph type="subTitle" idx="1"/>
          </p:nvPr>
        </p:nvSpPr>
        <p:spPr>
          <a:xfrm>
            <a:off x="50389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r>
              <a:rPr lang="en-US"/>
              <a:t>Click to edit Master subtitle style</a:t>
            </a:r>
            <a:endParaRPr/>
          </a:p>
        </p:txBody>
      </p:sp>
      <p:sp>
        <p:nvSpPr>
          <p:cNvPr id="32" name="Google Shape;32;p5"/>
          <p:cNvSpPr txBox="1">
            <a:spLocks noGrp="1"/>
          </p:cNvSpPr>
          <p:nvPr>
            <p:ph type="subTitle" idx="2"/>
          </p:nvPr>
        </p:nvSpPr>
        <p:spPr>
          <a:xfrm>
            <a:off x="50389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3" name="Google Shape;33;p5"/>
          <p:cNvSpPr txBox="1">
            <a:spLocks noGrp="1"/>
          </p:cNvSpPr>
          <p:nvPr>
            <p:ph type="subTitle" idx="3"/>
          </p:nvPr>
        </p:nvSpPr>
        <p:spPr>
          <a:xfrm>
            <a:off x="16931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r>
              <a:rPr lang="en-US"/>
              <a:t>Click to edit Master subtitle style</a:t>
            </a:r>
            <a:endParaRPr/>
          </a:p>
        </p:txBody>
      </p:sp>
      <p:sp>
        <p:nvSpPr>
          <p:cNvPr id="34" name="Google Shape;34;p5"/>
          <p:cNvSpPr txBox="1">
            <a:spLocks noGrp="1"/>
          </p:cNvSpPr>
          <p:nvPr>
            <p:ph type="subTitle" idx="4"/>
          </p:nvPr>
        </p:nvSpPr>
        <p:spPr>
          <a:xfrm>
            <a:off x="16931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35" name="Google Shape;35;p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 name="Google Shape;36;p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 name="Google Shape;37;p5"/>
          <p:cNvCxnSpPr/>
          <p:nvPr/>
        </p:nvCxnSpPr>
        <p:spPr>
          <a:xfrm flipH="1">
            <a:off x="6935750" y="3931325"/>
            <a:ext cx="2549400" cy="13545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65924450"/>
      </p:ext>
    </p:extLst>
  </p:cSld>
  <p:clrMapOvr>
    <a:masterClrMapping/>
  </p:clrMapOvr>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371"/>
        <p:cNvGrpSpPr/>
        <p:nvPr/>
      </p:nvGrpSpPr>
      <p:grpSpPr>
        <a:xfrm>
          <a:off x="0" y="0"/>
          <a:ext cx="0" cy="0"/>
          <a:chOff x="0" y="0"/>
          <a:chExt cx="0" cy="0"/>
        </a:xfrm>
      </p:grpSpPr>
      <p:sp>
        <p:nvSpPr>
          <p:cNvPr id="372" name="Google Shape;372;p41"/>
          <p:cNvSpPr txBox="1">
            <a:spLocks noGrp="1"/>
          </p:cNvSpPr>
          <p:nvPr>
            <p:ph type="title" hasCustomPrompt="1"/>
          </p:nvPr>
        </p:nvSpPr>
        <p:spPr>
          <a:xfrm>
            <a:off x="2592925" y="714600"/>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3" name="Google Shape;373;p41"/>
          <p:cNvSpPr txBox="1">
            <a:spLocks noGrp="1"/>
          </p:cNvSpPr>
          <p:nvPr>
            <p:ph type="subTitle" idx="1"/>
          </p:nvPr>
        </p:nvSpPr>
        <p:spPr>
          <a:xfrm>
            <a:off x="2364984" y="1346400"/>
            <a:ext cx="4414200" cy="3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74" name="Google Shape;374;p41"/>
          <p:cNvSpPr txBox="1">
            <a:spLocks noGrp="1"/>
          </p:cNvSpPr>
          <p:nvPr>
            <p:ph type="title" idx="2" hasCustomPrompt="1"/>
          </p:nvPr>
        </p:nvSpPr>
        <p:spPr>
          <a:xfrm>
            <a:off x="2592925" y="2063025"/>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3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5" name="Google Shape;375;p41"/>
          <p:cNvSpPr txBox="1">
            <a:spLocks noGrp="1"/>
          </p:cNvSpPr>
          <p:nvPr>
            <p:ph type="subTitle" idx="3"/>
          </p:nvPr>
        </p:nvSpPr>
        <p:spPr>
          <a:xfrm>
            <a:off x="2364984" y="2694825"/>
            <a:ext cx="4414200" cy="37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76" name="Google Shape;376;p41"/>
          <p:cNvSpPr txBox="1">
            <a:spLocks noGrp="1"/>
          </p:cNvSpPr>
          <p:nvPr>
            <p:ph type="title" idx="4" hasCustomPrompt="1"/>
          </p:nvPr>
        </p:nvSpPr>
        <p:spPr>
          <a:xfrm>
            <a:off x="2592925" y="3411450"/>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3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7" name="Google Shape;377;p41"/>
          <p:cNvSpPr txBox="1">
            <a:spLocks noGrp="1"/>
          </p:cNvSpPr>
          <p:nvPr>
            <p:ph type="subTitle" idx="5"/>
          </p:nvPr>
        </p:nvSpPr>
        <p:spPr>
          <a:xfrm>
            <a:off x="2364950" y="4043250"/>
            <a:ext cx="4414200" cy="3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378" name="Google Shape;378;p4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9" name="Google Shape;379;p4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601191821"/>
      </p:ext>
    </p:extLst>
  </p:cSld>
  <p:clrMapOvr>
    <a:masterClrMapping/>
  </p:clrMapOvr>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Numbers and text 2">
  <p:cSld name="Numbers and text 2">
    <p:spTree>
      <p:nvGrpSpPr>
        <p:cNvPr id="1" name="Shape 380"/>
        <p:cNvGrpSpPr/>
        <p:nvPr/>
      </p:nvGrpSpPr>
      <p:grpSpPr>
        <a:xfrm>
          <a:off x="0" y="0"/>
          <a:ext cx="0" cy="0"/>
          <a:chOff x="0" y="0"/>
          <a:chExt cx="0" cy="0"/>
        </a:xfrm>
      </p:grpSpPr>
      <p:sp>
        <p:nvSpPr>
          <p:cNvPr id="381" name="Google Shape;381;p42"/>
          <p:cNvSpPr txBox="1">
            <a:spLocks noGrp="1"/>
          </p:cNvSpPr>
          <p:nvPr>
            <p:ph type="subTitle" idx="1"/>
          </p:nvPr>
        </p:nvSpPr>
        <p:spPr>
          <a:xfrm>
            <a:off x="5700609" y="2084269"/>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82" name="Google Shape;382;p42"/>
          <p:cNvSpPr txBox="1">
            <a:spLocks noGrp="1"/>
          </p:cNvSpPr>
          <p:nvPr>
            <p:ph type="subTitle" idx="2"/>
          </p:nvPr>
        </p:nvSpPr>
        <p:spPr>
          <a:xfrm>
            <a:off x="5700621" y="2486544"/>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83" name="Google Shape;383;p42"/>
          <p:cNvSpPr txBox="1">
            <a:spLocks noGrp="1"/>
          </p:cNvSpPr>
          <p:nvPr>
            <p:ph type="subTitle" idx="3"/>
          </p:nvPr>
        </p:nvSpPr>
        <p:spPr>
          <a:xfrm>
            <a:off x="1973988" y="902134"/>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84" name="Google Shape;384;p42"/>
          <p:cNvSpPr txBox="1">
            <a:spLocks noGrp="1"/>
          </p:cNvSpPr>
          <p:nvPr>
            <p:ph type="subTitle" idx="4"/>
          </p:nvPr>
        </p:nvSpPr>
        <p:spPr>
          <a:xfrm>
            <a:off x="1973988" y="1304410"/>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85" name="Google Shape;385;p42"/>
          <p:cNvSpPr txBox="1">
            <a:spLocks noGrp="1"/>
          </p:cNvSpPr>
          <p:nvPr>
            <p:ph type="subTitle" idx="5"/>
          </p:nvPr>
        </p:nvSpPr>
        <p:spPr>
          <a:xfrm>
            <a:off x="1973988" y="3290875"/>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386" name="Google Shape;386;p42"/>
          <p:cNvSpPr txBox="1">
            <a:spLocks noGrp="1"/>
          </p:cNvSpPr>
          <p:nvPr>
            <p:ph type="subTitle" idx="6"/>
          </p:nvPr>
        </p:nvSpPr>
        <p:spPr>
          <a:xfrm>
            <a:off x="1973988" y="3699649"/>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387" name="Google Shape;387;p4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88" name="Google Shape;388;p4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89" name="Google Shape;389;p42"/>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0" name="Google Shape;390;p42"/>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1" name="Google Shape;391;p42"/>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92" name="Google Shape;392;p42"/>
          <p:cNvSpPr txBox="1">
            <a:spLocks noGrp="1"/>
          </p:cNvSpPr>
          <p:nvPr>
            <p:ph type="title" hasCustomPrompt="1"/>
          </p:nvPr>
        </p:nvSpPr>
        <p:spPr>
          <a:xfrm>
            <a:off x="733000" y="1114450"/>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3" name="Google Shape;393;p42"/>
          <p:cNvSpPr txBox="1">
            <a:spLocks noGrp="1"/>
          </p:cNvSpPr>
          <p:nvPr>
            <p:ph type="title" idx="7" hasCustomPrompt="1"/>
          </p:nvPr>
        </p:nvSpPr>
        <p:spPr>
          <a:xfrm>
            <a:off x="733000" y="3503175"/>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4" name="Google Shape;394;p42"/>
          <p:cNvSpPr txBox="1">
            <a:spLocks noGrp="1"/>
          </p:cNvSpPr>
          <p:nvPr>
            <p:ph type="title" idx="8" hasCustomPrompt="1"/>
          </p:nvPr>
        </p:nvSpPr>
        <p:spPr>
          <a:xfrm>
            <a:off x="4441002" y="2276488"/>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Tree>
    <p:extLst>
      <p:ext uri="{BB962C8B-B14F-4D97-AF65-F5344CB8AC3E}">
        <p14:creationId xmlns:p14="http://schemas.microsoft.com/office/powerpoint/2010/main" val="1144139312"/>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ext 5">
  <p:cSld name="Title and text 5">
    <p:spTree>
      <p:nvGrpSpPr>
        <p:cNvPr id="1" name="Shape 395"/>
        <p:cNvGrpSpPr/>
        <p:nvPr/>
      </p:nvGrpSpPr>
      <p:grpSpPr>
        <a:xfrm>
          <a:off x="0" y="0"/>
          <a:ext cx="0" cy="0"/>
          <a:chOff x="0" y="0"/>
          <a:chExt cx="0" cy="0"/>
        </a:xfrm>
      </p:grpSpPr>
      <p:sp>
        <p:nvSpPr>
          <p:cNvPr id="396" name="Google Shape;396;p43"/>
          <p:cNvSpPr txBox="1">
            <a:spLocks noGrp="1"/>
          </p:cNvSpPr>
          <p:nvPr>
            <p:ph type="title"/>
          </p:nvPr>
        </p:nvSpPr>
        <p:spPr>
          <a:xfrm>
            <a:off x="803750" y="2040496"/>
            <a:ext cx="4087500" cy="6732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97" name="Google Shape;397;p43"/>
          <p:cNvSpPr txBox="1">
            <a:spLocks noGrp="1"/>
          </p:cNvSpPr>
          <p:nvPr>
            <p:ph type="subTitle" idx="1"/>
          </p:nvPr>
        </p:nvSpPr>
        <p:spPr>
          <a:xfrm>
            <a:off x="803750" y="2693525"/>
            <a:ext cx="3159300" cy="55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en-US"/>
              <a:t>Click to edit Master subtitle style</a:t>
            </a:r>
            <a:endParaRPr/>
          </a:p>
        </p:txBody>
      </p:sp>
      <p:cxnSp>
        <p:nvCxnSpPr>
          <p:cNvPr id="398" name="Google Shape;398;p4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99" name="Google Shape;399;p4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483070691"/>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ext 6">
  <p:cSld name="Title and text 6">
    <p:spTree>
      <p:nvGrpSpPr>
        <p:cNvPr id="1" name="Shape 400"/>
        <p:cNvGrpSpPr/>
        <p:nvPr/>
      </p:nvGrpSpPr>
      <p:grpSpPr>
        <a:xfrm>
          <a:off x="0" y="0"/>
          <a:ext cx="0" cy="0"/>
          <a:chOff x="0" y="0"/>
          <a:chExt cx="0" cy="0"/>
        </a:xfrm>
      </p:grpSpPr>
      <p:sp>
        <p:nvSpPr>
          <p:cNvPr id="401" name="Google Shape;401;p44"/>
          <p:cNvSpPr txBox="1">
            <a:spLocks noGrp="1"/>
          </p:cNvSpPr>
          <p:nvPr>
            <p:ph type="title"/>
          </p:nvPr>
        </p:nvSpPr>
        <p:spPr>
          <a:xfrm>
            <a:off x="4490150" y="2047725"/>
            <a:ext cx="3364200" cy="628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a:r>
              <a:rPr lang="en-US"/>
              <a:t>Click to edit Master title style</a:t>
            </a:r>
            <a:endParaRPr/>
          </a:p>
        </p:txBody>
      </p:sp>
      <p:sp>
        <p:nvSpPr>
          <p:cNvPr id="402" name="Google Shape;402;p44"/>
          <p:cNvSpPr txBox="1">
            <a:spLocks noGrp="1"/>
          </p:cNvSpPr>
          <p:nvPr>
            <p:ph type="subTitle" idx="1"/>
          </p:nvPr>
        </p:nvSpPr>
        <p:spPr>
          <a:xfrm>
            <a:off x="4855550" y="2694825"/>
            <a:ext cx="2998800" cy="55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a:r>
              <a:rPr lang="en-US"/>
              <a:t>Click to edit Master subtitle style</a:t>
            </a:r>
            <a:endParaRPr/>
          </a:p>
        </p:txBody>
      </p:sp>
      <p:cxnSp>
        <p:nvCxnSpPr>
          <p:cNvPr id="403" name="Google Shape;403;p4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04" name="Google Shape;404;p4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174036816"/>
      </p:ext>
    </p:extLst>
  </p:cSld>
  <p:clrMapOvr>
    <a:masterClrMapping/>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7">
  <p:cSld name="Title and text 7">
    <p:spTree>
      <p:nvGrpSpPr>
        <p:cNvPr id="1" name="Shape 405"/>
        <p:cNvGrpSpPr/>
        <p:nvPr/>
      </p:nvGrpSpPr>
      <p:grpSpPr>
        <a:xfrm>
          <a:off x="0" y="0"/>
          <a:ext cx="0" cy="0"/>
          <a:chOff x="0" y="0"/>
          <a:chExt cx="0" cy="0"/>
        </a:xfrm>
      </p:grpSpPr>
      <p:sp>
        <p:nvSpPr>
          <p:cNvPr id="406" name="Google Shape;406;p45"/>
          <p:cNvSpPr txBox="1">
            <a:spLocks noGrp="1"/>
          </p:cNvSpPr>
          <p:nvPr>
            <p:ph type="subTitle" idx="1"/>
          </p:nvPr>
        </p:nvSpPr>
        <p:spPr>
          <a:xfrm>
            <a:off x="4166800" y="1453525"/>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r>
              <a:rPr lang="en-US"/>
              <a:t>Click to edit Master subtitle style</a:t>
            </a:r>
            <a:endParaRPr/>
          </a:p>
        </p:txBody>
      </p:sp>
      <p:sp>
        <p:nvSpPr>
          <p:cNvPr id="407" name="Google Shape;407;p45"/>
          <p:cNvSpPr txBox="1">
            <a:spLocks noGrp="1"/>
          </p:cNvSpPr>
          <p:nvPr>
            <p:ph type="title"/>
          </p:nvPr>
        </p:nvSpPr>
        <p:spPr>
          <a:xfrm>
            <a:off x="713225" y="445025"/>
            <a:ext cx="4502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408" name="Google Shape;408;p4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09" name="Google Shape;409;p4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0" name="Google Shape;410;p45"/>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973267281"/>
      </p:ext>
    </p:extLst>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411"/>
        <p:cNvGrpSpPr/>
        <p:nvPr/>
      </p:nvGrpSpPr>
      <p:grpSpPr>
        <a:xfrm>
          <a:off x="0" y="0"/>
          <a:ext cx="0" cy="0"/>
          <a:chOff x="0" y="0"/>
          <a:chExt cx="0" cy="0"/>
        </a:xfrm>
      </p:grpSpPr>
      <p:cxnSp>
        <p:nvCxnSpPr>
          <p:cNvPr id="412" name="Google Shape;412;p4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3" name="Google Shape;413;p4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4" name="Google Shape;414;p46"/>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5" name="Google Shape;415;p4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6" name="Google Shape;416;p4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7" name="Google Shape;417;p4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418" name="Google Shape;418;p46"/>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sp>
        <p:nvSpPr>
          <p:cNvPr id="419" name="Google Shape;419;p46"/>
          <p:cNvSpPr txBox="1">
            <a:spLocks noGrp="1"/>
          </p:cNvSpPr>
          <p:nvPr>
            <p:ph type="subTitle" idx="1"/>
          </p:nvPr>
        </p:nvSpPr>
        <p:spPr>
          <a:xfrm>
            <a:off x="4525188"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r>
              <a:rPr lang="en-US"/>
              <a:t>Click to edit Master subtitle style</a:t>
            </a:r>
            <a:endParaRPr/>
          </a:p>
        </p:txBody>
      </p:sp>
      <p:sp>
        <p:nvSpPr>
          <p:cNvPr id="420" name="Google Shape;420;p46"/>
          <p:cNvSpPr txBox="1">
            <a:spLocks noGrp="1"/>
          </p:cNvSpPr>
          <p:nvPr>
            <p:ph type="subTitle" idx="2"/>
          </p:nvPr>
        </p:nvSpPr>
        <p:spPr>
          <a:xfrm>
            <a:off x="661213"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r>
              <a:rPr lang="en-US"/>
              <a:t>Click to edit Master subtitle style</a:t>
            </a:r>
            <a:endParaRPr/>
          </a:p>
        </p:txBody>
      </p:sp>
    </p:spTree>
    <p:extLst>
      <p:ext uri="{BB962C8B-B14F-4D97-AF65-F5344CB8AC3E}">
        <p14:creationId xmlns:p14="http://schemas.microsoft.com/office/powerpoint/2010/main" val="2535982134"/>
      </p:ext>
    </p:extLst>
  </p:cSld>
  <p:clrMapOvr>
    <a:masterClrMapping/>
  </p:clrMapOvr>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421"/>
        <p:cNvGrpSpPr/>
        <p:nvPr/>
      </p:nvGrpSpPr>
      <p:grpSpPr>
        <a:xfrm>
          <a:off x="0" y="0"/>
          <a:ext cx="0" cy="0"/>
          <a:chOff x="0" y="0"/>
          <a:chExt cx="0" cy="0"/>
        </a:xfrm>
      </p:grpSpPr>
      <p:sp>
        <p:nvSpPr>
          <p:cNvPr id="422" name="Google Shape;422;p47"/>
          <p:cNvSpPr txBox="1">
            <a:spLocks noGrp="1"/>
          </p:cNvSpPr>
          <p:nvPr>
            <p:ph type="subTitle" idx="1"/>
          </p:nvPr>
        </p:nvSpPr>
        <p:spPr>
          <a:xfrm>
            <a:off x="4816075" y="3616375"/>
            <a:ext cx="2942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423" name="Google Shape;423;p47"/>
          <p:cNvSpPr txBox="1">
            <a:spLocks noGrp="1"/>
          </p:cNvSpPr>
          <p:nvPr>
            <p:ph type="subTitle" idx="2"/>
          </p:nvPr>
        </p:nvSpPr>
        <p:spPr>
          <a:xfrm>
            <a:off x="4816200" y="3956375"/>
            <a:ext cx="2941800" cy="65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424" name="Google Shape;424;p47"/>
          <p:cNvSpPr txBox="1">
            <a:spLocks noGrp="1"/>
          </p:cNvSpPr>
          <p:nvPr>
            <p:ph type="subTitle" idx="3"/>
          </p:nvPr>
        </p:nvSpPr>
        <p:spPr>
          <a:xfrm>
            <a:off x="1385829" y="3616375"/>
            <a:ext cx="2942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425" name="Google Shape;425;p47"/>
          <p:cNvSpPr txBox="1">
            <a:spLocks noGrp="1"/>
          </p:cNvSpPr>
          <p:nvPr>
            <p:ph type="subTitle" idx="4"/>
          </p:nvPr>
        </p:nvSpPr>
        <p:spPr>
          <a:xfrm>
            <a:off x="1386025" y="3956375"/>
            <a:ext cx="2941800" cy="65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426" name="Google Shape;426;p47"/>
          <p:cNvSpPr txBox="1">
            <a:spLocks noGrp="1"/>
          </p:cNvSpPr>
          <p:nvPr>
            <p:ph type="title"/>
          </p:nvPr>
        </p:nvSpPr>
        <p:spPr>
          <a:xfrm>
            <a:off x="713225" y="445025"/>
            <a:ext cx="272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427" name="Google Shape;427;p4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28" name="Google Shape;428;p4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4137875932"/>
      </p:ext>
    </p:extLst>
  </p:cSld>
  <p:clrMapOvr>
    <a:masterClrMapping/>
  </p:clrMapOvr>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hree columns 4">
  <p:cSld name="Title and three columns 4">
    <p:spTree>
      <p:nvGrpSpPr>
        <p:cNvPr id="1" name="Shape 429"/>
        <p:cNvGrpSpPr/>
        <p:nvPr/>
      </p:nvGrpSpPr>
      <p:grpSpPr>
        <a:xfrm>
          <a:off x="0" y="0"/>
          <a:ext cx="0" cy="0"/>
          <a:chOff x="0" y="0"/>
          <a:chExt cx="0" cy="0"/>
        </a:xfrm>
      </p:grpSpPr>
      <p:sp>
        <p:nvSpPr>
          <p:cNvPr id="430" name="Google Shape;430;p48"/>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sp>
        <p:nvSpPr>
          <p:cNvPr id="431" name="Google Shape;431;p48"/>
          <p:cNvSpPr txBox="1">
            <a:spLocks noGrp="1"/>
          </p:cNvSpPr>
          <p:nvPr>
            <p:ph type="subTitle" idx="1"/>
          </p:nvPr>
        </p:nvSpPr>
        <p:spPr>
          <a:xfrm>
            <a:off x="3509000"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432" name="Google Shape;432;p48"/>
          <p:cNvSpPr txBox="1">
            <a:spLocks noGrp="1"/>
          </p:cNvSpPr>
          <p:nvPr>
            <p:ph type="subTitle" idx="2"/>
          </p:nvPr>
        </p:nvSpPr>
        <p:spPr>
          <a:xfrm>
            <a:off x="3509025" y="3814950"/>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433" name="Google Shape;433;p48"/>
          <p:cNvSpPr txBox="1">
            <a:spLocks noGrp="1"/>
          </p:cNvSpPr>
          <p:nvPr>
            <p:ph type="subTitle" idx="3"/>
          </p:nvPr>
        </p:nvSpPr>
        <p:spPr>
          <a:xfrm>
            <a:off x="95302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434" name="Google Shape;434;p48"/>
          <p:cNvSpPr txBox="1">
            <a:spLocks noGrp="1"/>
          </p:cNvSpPr>
          <p:nvPr>
            <p:ph type="subTitle" idx="4"/>
          </p:nvPr>
        </p:nvSpPr>
        <p:spPr>
          <a:xfrm>
            <a:off x="953125" y="3814951"/>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435" name="Google Shape;435;p48"/>
          <p:cNvSpPr txBox="1">
            <a:spLocks noGrp="1"/>
          </p:cNvSpPr>
          <p:nvPr>
            <p:ph type="subTitle" idx="5"/>
          </p:nvPr>
        </p:nvSpPr>
        <p:spPr>
          <a:xfrm>
            <a:off x="606487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r>
              <a:rPr lang="en-US"/>
              <a:t>Click to edit Master subtitle style</a:t>
            </a:r>
            <a:endParaRPr/>
          </a:p>
        </p:txBody>
      </p:sp>
      <p:sp>
        <p:nvSpPr>
          <p:cNvPr id="436" name="Google Shape;436;p48"/>
          <p:cNvSpPr txBox="1">
            <a:spLocks noGrp="1"/>
          </p:cNvSpPr>
          <p:nvPr>
            <p:ph type="subTitle" idx="6"/>
          </p:nvPr>
        </p:nvSpPr>
        <p:spPr>
          <a:xfrm>
            <a:off x="6064875" y="3814950"/>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437" name="Google Shape;437;p4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38" name="Google Shape;438;p4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39" name="Google Shape;439;p48"/>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0" name="Google Shape;440;p48"/>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55326684"/>
      </p:ext>
    </p:extLst>
  </p:cSld>
  <p:clrMapOvr>
    <a:masterClrMapping/>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441"/>
        <p:cNvGrpSpPr/>
        <p:nvPr/>
      </p:nvGrpSpPr>
      <p:grpSpPr>
        <a:xfrm>
          <a:off x="0" y="0"/>
          <a:ext cx="0" cy="0"/>
          <a:chOff x="0" y="0"/>
          <a:chExt cx="0" cy="0"/>
        </a:xfrm>
      </p:grpSpPr>
      <p:sp>
        <p:nvSpPr>
          <p:cNvPr id="442" name="Google Shape;442;p49"/>
          <p:cNvSpPr txBox="1">
            <a:spLocks noGrp="1"/>
          </p:cNvSpPr>
          <p:nvPr>
            <p:ph type="title"/>
          </p:nvPr>
        </p:nvSpPr>
        <p:spPr>
          <a:xfrm>
            <a:off x="2832900" y="791200"/>
            <a:ext cx="3478200" cy="92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300"/>
              <a:buNone/>
              <a:defRPr sz="7000"/>
            </a:lvl1pPr>
            <a:lvl2pPr lvl="1" algn="ctr" rtl="0">
              <a:spcBef>
                <a:spcPts val="0"/>
              </a:spcBef>
              <a:spcAft>
                <a:spcPts val="0"/>
              </a:spcAft>
              <a:buSzPts val="3000"/>
              <a:buNone/>
              <a:defRPr>
                <a:latin typeface="Open Sans"/>
                <a:ea typeface="Open Sans"/>
                <a:cs typeface="Open Sans"/>
                <a:sym typeface="Open Sans"/>
              </a:defRPr>
            </a:lvl2pPr>
            <a:lvl3pPr lvl="2" algn="ctr" rtl="0">
              <a:spcBef>
                <a:spcPts val="0"/>
              </a:spcBef>
              <a:spcAft>
                <a:spcPts val="0"/>
              </a:spcAft>
              <a:buSzPts val="3000"/>
              <a:buNone/>
              <a:defRPr>
                <a:latin typeface="Open Sans"/>
                <a:ea typeface="Open Sans"/>
                <a:cs typeface="Open Sans"/>
                <a:sym typeface="Open Sans"/>
              </a:defRPr>
            </a:lvl3pPr>
            <a:lvl4pPr lvl="3" algn="ctr" rtl="0">
              <a:spcBef>
                <a:spcPts val="0"/>
              </a:spcBef>
              <a:spcAft>
                <a:spcPts val="0"/>
              </a:spcAft>
              <a:buSzPts val="3000"/>
              <a:buNone/>
              <a:defRPr>
                <a:latin typeface="Open Sans"/>
                <a:ea typeface="Open Sans"/>
                <a:cs typeface="Open Sans"/>
                <a:sym typeface="Open Sans"/>
              </a:defRPr>
            </a:lvl4pPr>
            <a:lvl5pPr lvl="4" algn="ctr" rtl="0">
              <a:spcBef>
                <a:spcPts val="0"/>
              </a:spcBef>
              <a:spcAft>
                <a:spcPts val="0"/>
              </a:spcAft>
              <a:buSzPts val="3000"/>
              <a:buNone/>
              <a:defRPr>
                <a:latin typeface="Open Sans"/>
                <a:ea typeface="Open Sans"/>
                <a:cs typeface="Open Sans"/>
                <a:sym typeface="Open Sans"/>
              </a:defRPr>
            </a:lvl5pPr>
            <a:lvl6pPr lvl="5" algn="ctr" rtl="0">
              <a:spcBef>
                <a:spcPts val="0"/>
              </a:spcBef>
              <a:spcAft>
                <a:spcPts val="0"/>
              </a:spcAft>
              <a:buSzPts val="3000"/>
              <a:buNone/>
              <a:defRPr>
                <a:latin typeface="Open Sans"/>
                <a:ea typeface="Open Sans"/>
                <a:cs typeface="Open Sans"/>
                <a:sym typeface="Open Sans"/>
              </a:defRPr>
            </a:lvl6pPr>
            <a:lvl7pPr lvl="6" algn="ctr" rtl="0">
              <a:spcBef>
                <a:spcPts val="0"/>
              </a:spcBef>
              <a:spcAft>
                <a:spcPts val="0"/>
              </a:spcAft>
              <a:buSzPts val="3000"/>
              <a:buNone/>
              <a:defRPr>
                <a:latin typeface="Open Sans"/>
                <a:ea typeface="Open Sans"/>
                <a:cs typeface="Open Sans"/>
                <a:sym typeface="Open Sans"/>
              </a:defRPr>
            </a:lvl7pPr>
            <a:lvl8pPr lvl="7" algn="ctr" rtl="0">
              <a:spcBef>
                <a:spcPts val="0"/>
              </a:spcBef>
              <a:spcAft>
                <a:spcPts val="0"/>
              </a:spcAft>
              <a:buSzPts val="3000"/>
              <a:buNone/>
              <a:defRPr>
                <a:latin typeface="Open Sans"/>
                <a:ea typeface="Open Sans"/>
                <a:cs typeface="Open Sans"/>
                <a:sym typeface="Open Sans"/>
              </a:defRPr>
            </a:lvl8pPr>
            <a:lvl9pPr lvl="8" algn="ctr" rtl="0">
              <a:spcBef>
                <a:spcPts val="0"/>
              </a:spcBef>
              <a:spcAft>
                <a:spcPts val="0"/>
              </a:spcAft>
              <a:buSzPts val="3000"/>
              <a:buNone/>
              <a:defRPr>
                <a:latin typeface="Open Sans"/>
                <a:ea typeface="Open Sans"/>
                <a:cs typeface="Open Sans"/>
                <a:sym typeface="Open Sans"/>
              </a:defRPr>
            </a:lvl9pPr>
          </a:lstStyle>
          <a:p>
            <a:r>
              <a:rPr lang="en-US"/>
              <a:t>Click to edit Master title style</a:t>
            </a:r>
            <a:endParaRPr/>
          </a:p>
        </p:txBody>
      </p:sp>
      <p:sp>
        <p:nvSpPr>
          <p:cNvPr id="443" name="Google Shape;443;p49"/>
          <p:cNvSpPr txBox="1">
            <a:spLocks noGrp="1"/>
          </p:cNvSpPr>
          <p:nvPr>
            <p:ph type="subTitle" idx="1"/>
          </p:nvPr>
        </p:nvSpPr>
        <p:spPr>
          <a:xfrm>
            <a:off x="2983350" y="1749425"/>
            <a:ext cx="3177300" cy="92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444" name="Google Shape;444;p49"/>
          <p:cNvSpPr txBox="1"/>
          <p:nvPr/>
        </p:nvSpPr>
        <p:spPr>
          <a:xfrm>
            <a:off x="2900450" y="3438275"/>
            <a:ext cx="3343200" cy="71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lang="en" sz="1100" b="1">
                <a:solidFill>
                  <a:schemeClr val="dk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dk2"/>
                </a:solidFill>
                <a:latin typeface="Montserrat"/>
                <a:ea typeface="Montserrat"/>
                <a:cs typeface="Montserrat"/>
                <a:sym typeface="Montserrat"/>
              </a:rPr>
              <a:t>, including icons by </a:t>
            </a:r>
            <a:r>
              <a:rPr lang="en" sz="1100" b="1">
                <a:solidFill>
                  <a:schemeClr val="dk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dk2"/>
                </a:solidFill>
                <a:latin typeface="Montserrat"/>
                <a:ea typeface="Montserrat"/>
                <a:cs typeface="Montserrat"/>
                <a:sym typeface="Montserrat"/>
              </a:rPr>
              <a:t>, infographics &amp; images by </a:t>
            </a:r>
            <a:r>
              <a:rPr lang="en" sz="1100" b="1">
                <a:solidFill>
                  <a:schemeClr val="dk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100" b="1">
              <a:solidFill>
                <a:schemeClr val="dk2"/>
              </a:solidFill>
              <a:latin typeface="Montserrat"/>
              <a:ea typeface="Montserrat"/>
              <a:cs typeface="Montserrat"/>
              <a:sym typeface="Montserrat"/>
            </a:endParaRPr>
          </a:p>
        </p:txBody>
      </p:sp>
      <p:cxnSp>
        <p:nvCxnSpPr>
          <p:cNvPr id="445" name="Google Shape;445;p4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6" name="Google Shape;446;p49"/>
          <p:cNvCxnSpPr/>
          <p:nvPr/>
        </p:nvCxnSpPr>
        <p:spPr>
          <a:xfrm>
            <a:off x="-257975"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7" name="Google Shape;447;p4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8" name="Google Shape;448;p49"/>
          <p:cNvCxnSpPr/>
          <p:nvPr/>
        </p:nvCxnSpPr>
        <p:spPr>
          <a:xfrm>
            <a:off x="6467450"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827736657"/>
      </p:ext>
    </p:extLst>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1" name="Google Shape;451;p5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892231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cxnSp>
        <p:nvCxnSpPr>
          <p:cNvPr id="40" name="Google Shape;40;p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 name="Google Shape;41;p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552357647"/>
      </p:ext>
    </p:extLst>
  </p:cSld>
  <p:clrMapOvr>
    <a:masterClrMapping/>
  </p:clrMapOvr>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5" name="Google Shape;455;p51"/>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6" name="Google Shape;456;p51"/>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593066737"/>
      </p:ext>
    </p:extLst>
  </p:cSld>
  <p:clrMapOvr>
    <a:masterClrMapping/>
  </p:clrMapOvr>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ackground 2">
  <p:cSld name="Background 2">
    <p:spTree>
      <p:nvGrpSpPr>
        <p:cNvPr id="1"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9" name="Google Shape;459;p5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466778483"/>
      </p:ext>
    </p:extLst>
  </p:cSld>
  <p:clrMapOvr>
    <a:masterClrMapping/>
  </p:clrMapOvr>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ackground 3">
  <p:cSld name="Background 3">
    <p:spTree>
      <p:nvGrpSpPr>
        <p:cNvPr id="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3" name="Google Shape;463;p5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4" name="Google Shape;464;p5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5" name="Google Shape;465;p5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6" name="Google Shape;466;p5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7" name="Google Shape;467;p5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466447697"/>
      </p:ext>
    </p:extLst>
  </p:cSld>
  <p:clrMapOvr>
    <a:masterClrMapping/>
  </p:clrMapOvr>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able of contents">
  <p:cSld name="1_Table of contents">
    <p:spTree>
      <p:nvGrpSpPr>
        <p:cNvPr id="1" name="Shape 51"/>
        <p:cNvGrpSpPr/>
        <p:nvPr/>
      </p:nvGrpSpPr>
      <p:grpSpPr>
        <a:xfrm>
          <a:off x="0" y="0"/>
          <a:ext cx="0" cy="0"/>
          <a:chOff x="0" y="0"/>
          <a:chExt cx="0" cy="0"/>
        </a:xfrm>
      </p:grpSpPr>
      <p:sp>
        <p:nvSpPr>
          <p:cNvPr id="53" name="Google Shape;5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54" name="Google Shape;54;p13"/>
          <p:cNvSpPr txBox="1">
            <a:spLocks noGrp="1"/>
          </p:cNvSpPr>
          <p:nvPr>
            <p:ph type="title" idx="2" hasCustomPrompt="1"/>
          </p:nvPr>
        </p:nvSpPr>
        <p:spPr>
          <a:xfrm>
            <a:off x="1148900" y="1341783"/>
            <a:ext cx="7347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title" idx="3" hasCustomPrompt="1"/>
          </p:nvPr>
        </p:nvSpPr>
        <p:spPr>
          <a:xfrm>
            <a:off x="1148900" y="3003791"/>
            <a:ext cx="7347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title" idx="4" hasCustomPrompt="1"/>
          </p:nvPr>
        </p:nvSpPr>
        <p:spPr>
          <a:xfrm>
            <a:off x="1142125" y="1875183"/>
            <a:ext cx="7347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title" idx="5" hasCustomPrompt="1"/>
          </p:nvPr>
        </p:nvSpPr>
        <p:spPr>
          <a:xfrm>
            <a:off x="1142125" y="3537191"/>
            <a:ext cx="7347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title" idx="6" hasCustomPrompt="1"/>
          </p:nvPr>
        </p:nvSpPr>
        <p:spPr>
          <a:xfrm>
            <a:off x="1142125" y="2408583"/>
            <a:ext cx="7347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title" idx="7" hasCustomPrompt="1"/>
          </p:nvPr>
        </p:nvSpPr>
        <p:spPr>
          <a:xfrm>
            <a:off x="1142125" y="4070591"/>
            <a:ext cx="7347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subTitle" idx="1"/>
          </p:nvPr>
        </p:nvSpPr>
        <p:spPr>
          <a:xfrm>
            <a:off x="1883600" y="1341775"/>
            <a:ext cx="25320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61" name="Google Shape;61;p13"/>
          <p:cNvSpPr txBox="1">
            <a:spLocks noGrp="1"/>
          </p:cNvSpPr>
          <p:nvPr>
            <p:ph type="subTitle" idx="8"/>
          </p:nvPr>
        </p:nvSpPr>
        <p:spPr>
          <a:xfrm>
            <a:off x="1876825" y="1875175"/>
            <a:ext cx="25320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62" name="Google Shape;62;p13"/>
          <p:cNvSpPr txBox="1">
            <a:spLocks noGrp="1"/>
          </p:cNvSpPr>
          <p:nvPr>
            <p:ph type="subTitle" idx="9"/>
          </p:nvPr>
        </p:nvSpPr>
        <p:spPr>
          <a:xfrm>
            <a:off x="1876825" y="2408575"/>
            <a:ext cx="25320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63" name="Google Shape;63;p13"/>
          <p:cNvSpPr txBox="1">
            <a:spLocks noGrp="1"/>
          </p:cNvSpPr>
          <p:nvPr>
            <p:ph type="subTitle" idx="13"/>
          </p:nvPr>
        </p:nvSpPr>
        <p:spPr>
          <a:xfrm>
            <a:off x="1883600" y="3003800"/>
            <a:ext cx="25320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64" name="Google Shape;64;p13"/>
          <p:cNvSpPr txBox="1">
            <a:spLocks noGrp="1"/>
          </p:cNvSpPr>
          <p:nvPr>
            <p:ph type="subTitle" idx="14"/>
          </p:nvPr>
        </p:nvSpPr>
        <p:spPr>
          <a:xfrm>
            <a:off x="1876825" y="3537200"/>
            <a:ext cx="25320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
        <p:nvSpPr>
          <p:cNvPr id="65" name="Google Shape;65;p13"/>
          <p:cNvSpPr txBox="1">
            <a:spLocks noGrp="1"/>
          </p:cNvSpPr>
          <p:nvPr>
            <p:ph type="subTitle" idx="15"/>
          </p:nvPr>
        </p:nvSpPr>
        <p:spPr>
          <a:xfrm>
            <a:off x="1876825" y="4070600"/>
            <a:ext cx="25320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r>
              <a:rPr lang="en-US"/>
              <a:t>Click to edit Master subtitle style</a:t>
            </a:r>
            <a:endParaRPr/>
          </a:p>
        </p:txBody>
      </p:sp>
    </p:spTree>
    <p:extLst>
      <p:ext uri="{BB962C8B-B14F-4D97-AF65-F5344CB8AC3E}">
        <p14:creationId xmlns:p14="http://schemas.microsoft.com/office/powerpoint/2010/main" val="202028901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2"/>
        <p:cNvGrpSpPr/>
        <p:nvPr/>
      </p:nvGrpSpPr>
      <p:grpSpPr>
        <a:xfrm>
          <a:off x="0" y="0"/>
          <a:ext cx="0" cy="0"/>
          <a:chOff x="0" y="0"/>
          <a:chExt cx="0" cy="0"/>
        </a:xfrm>
      </p:grpSpPr>
      <p:sp>
        <p:nvSpPr>
          <p:cNvPr id="14" name="Google Shape;14;p3"/>
          <p:cNvSpPr txBox="1">
            <a:spLocks noGrp="1"/>
          </p:cNvSpPr>
          <p:nvPr>
            <p:ph type="title"/>
          </p:nvPr>
        </p:nvSpPr>
        <p:spPr>
          <a:xfrm>
            <a:off x="4681675" y="1973300"/>
            <a:ext cx="3749100" cy="1626600"/>
          </a:xfrm>
          <a:prstGeom prst="rect">
            <a:avLst/>
          </a:prstGeom>
        </p:spPr>
        <p:txBody>
          <a:bodyPr spcFirstLastPara="1" wrap="square" lIns="91425" tIns="91425" rIns="91425" bIns="91425" anchor="t" anchorCtr="0">
            <a:noAutofit/>
          </a:bodyPr>
          <a:lstStyle>
            <a:lvl1pPr lvl="0" algn="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15" name="Google Shape;15;p3"/>
          <p:cNvSpPr txBox="1">
            <a:spLocks noGrp="1"/>
          </p:cNvSpPr>
          <p:nvPr>
            <p:ph type="title" idx="2" hasCustomPrompt="1"/>
          </p:nvPr>
        </p:nvSpPr>
        <p:spPr>
          <a:xfrm>
            <a:off x="6956275" y="539500"/>
            <a:ext cx="1474500" cy="12801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10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a:spLocks noGrp="1"/>
          </p:cNvSpPr>
          <p:nvPr>
            <p:ph type="pic" idx="3"/>
          </p:nvPr>
        </p:nvSpPr>
        <p:spPr>
          <a:xfrm>
            <a:off x="483675" y="539500"/>
            <a:ext cx="3657600" cy="4064400"/>
          </a:xfrm>
          <a:prstGeom prst="roundRect">
            <a:avLst>
              <a:gd name="adj" fmla="val 5553"/>
            </a:avLst>
          </a:prstGeom>
          <a:noFill/>
          <a:ln w="9525" cap="flat" cmpd="sng">
            <a:solidFill>
              <a:schemeClr val="dk1"/>
            </a:solidFill>
            <a:prstDash val="solid"/>
            <a:round/>
            <a:headEnd type="none" w="sm" len="sm"/>
            <a:tailEnd type="none" w="sm" len="sm"/>
          </a:ln>
        </p:spPr>
      </p:sp>
    </p:spTree>
    <p:extLst>
      <p:ext uri="{BB962C8B-B14F-4D97-AF65-F5344CB8AC3E}">
        <p14:creationId xmlns:p14="http://schemas.microsoft.com/office/powerpoint/2010/main" val="164565964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471"/>
        <p:cNvGrpSpPr/>
        <p:nvPr/>
      </p:nvGrpSpPr>
      <p:grpSpPr>
        <a:xfrm>
          <a:off x="0" y="0"/>
          <a:ext cx="0" cy="0"/>
          <a:chOff x="0" y="0"/>
          <a:chExt cx="0" cy="0"/>
        </a:xfrm>
      </p:grpSpPr>
    </p:spTree>
    <p:extLst>
      <p:ext uri="{BB962C8B-B14F-4D97-AF65-F5344CB8AC3E}">
        <p14:creationId xmlns:p14="http://schemas.microsoft.com/office/powerpoint/2010/main" val="257743049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475"/>
        <p:cNvGrpSpPr/>
        <p:nvPr/>
      </p:nvGrpSpPr>
      <p:grpSpPr>
        <a:xfrm>
          <a:off x="0" y="0"/>
          <a:ext cx="0" cy="0"/>
          <a:chOff x="0" y="0"/>
          <a:chExt cx="0" cy="0"/>
        </a:xfrm>
      </p:grpSpPr>
    </p:spTree>
    <p:extLst>
      <p:ext uri="{BB962C8B-B14F-4D97-AF65-F5344CB8AC3E}">
        <p14:creationId xmlns:p14="http://schemas.microsoft.com/office/powerpoint/2010/main" val="299989579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476"/>
        <p:cNvGrpSpPr/>
        <p:nvPr/>
      </p:nvGrpSpPr>
      <p:grpSpPr>
        <a:xfrm>
          <a:off x="0" y="0"/>
          <a:ext cx="0" cy="0"/>
          <a:chOff x="0" y="0"/>
          <a:chExt cx="0" cy="0"/>
        </a:xfrm>
      </p:grpSpPr>
      <p:sp>
        <p:nvSpPr>
          <p:cNvPr id="477" name="Google Shape;477;p5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237989787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rot="10800000" flipH="1">
            <a:off x="0" y="1777004"/>
            <a:ext cx="9144003" cy="3366493"/>
          </a:xfrm>
          <a:prstGeom prst="rect">
            <a:avLst/>
          </a:prstGeom>
          <a:noFill/>
          <a:ln>
            <a:noFill/>
          </a:ln>
        </p:spPr>
      </p:pic>
      <p:sp>
        <p:nvSpPr>
          <p:cNvPr id="10" name="Google Shape;10;p2"/>
          <p:cNvSpPr txBox="1">
            <a:spLocks noGrp="1"/>
          </p:cNvSpPr>
          <p:nvPr>
            <p:ph type="ctrTitle"/>
          </p:nvPr>
        </p:nvSpPr>
        <p:spPr>
          <a:xfrm>
            <a:off x="649613" y="857407"/>
            <a:ext cx="4945500" cy="25677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US"/>
              <a:t>Click to edit Master title style</a:t>
            </a:r>
            <a:endParaRPr/>
          </a:p>
        </p:txBody>
      </p:sp>
      <p:sp>
        <p:nvSpPr>
          <p:cNvPr id="11" name="Google Shape;11;p2"/>
          <p:cNvSpPr txBox="1">
            <a:spLocks noGrp="1"/>
          </p:cNvSpPr>
          <p:nvPr>
            <p:ph type="subTitle" idx="1"/>
          </p:nvPr>
        </p:nvSpPr>
        <p:spPr>
          <a:xfrm>
            <a:off x="649613" y="3879593"/>
            <a:ext cx="4277100" cy="406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en-US"/>
              <a:t>Click to edit Master subtitle style</a:t>
            </a:r>
            <a:endParaRPr/>
          </a:p>
        </p:txBody>
      </p:sp>
      <p:pic>
        <p:nvPicPr>
          <p:cNvPr id="12" name="Google Shape;12;p2"/>
          <p:cNvPicPr preferRelativeResize="0"/>
          <p:nvPr/>
        </p:nvPicPr>
        <p:blipFill rotWithShape="1">
          <a:blip r:embed="rId3">
            <a:alphaModFix/>
          </a:blip>
          <a:srcRect/>
          <a:stretch/>
        </p:blipFill>
        <p:spPr>
          <a:xfrm rot="4285892" flipH="1">
            <a:off x="-919310" y="2396976"/>
            <a:ext cx="1425576" cy="1779945"/>
          </a:xfrm>
          <a:prstGeom prst="rect">
            <a:avLst/>
          </a:prstGeom>
          <a:noFill/>
          <a:ln>
            <a:noFill/>
          </a:ln>
        </p:spPr>
      </p:pic>
      <p:grpSp>
        <p:nvGrpSpPr>
          <p:cNvPr id="13" name="Google Shape;13;p2"/>
          <p:cNvGrpSpPr/>
          <p:nvPr/>
        </p:nvGrpSpPr>
        <p:grpSpPr>
          <a:xfrm rot="10800000">
            <a:off x="7949380" y="4764526"/>
            <a:ext cx="1051734" cy="242038"/>
            <a:chOff x="142880" y="151638"/>
            <a:chExt cx="1051734" cy="242038"/>
          </a:xfrm>
        </p:grpSpPr>
        <p:sp>
          <p:nvSpPr>
            <p:cNvPr id="14" name="Google Shape;14;p2"/>
            <p:cNvSpPr/>
            <p:nvPr/>
          </p:nvSpPr>
          <p:spPr>
            <a:xfrm rot="5400000">
              <a:off x="1052946" y="157347"/>
              <a:ext cx="107777" cy="175558"/>
            </a:xfrm>
            <a:custGeom>
              <a:avLst/>
              <a:gdLst/>
              <a:ahLst/>
              <a:cxnLst/>
              <a:rect l="l" t="t" r="r" b="b"/>
              <a:pathLst>
                <a:path w="1862" h="3033" extrusionOk="0">
                  <a:moveTo>
                    <a:pt x="1630" y="0"/>
                  </a:moveTo>
                  <a:cubicBezTo>
                    <a:pt x="1607" y="0"/>
                    <a:pt x="1582" y="6"/>
                    <a:pt x="1557" y="19"/>
                  </a:cubicBezTo>
                  <a:cubicBezTo>
                    <a:pt x="536" y="537"/>
                    <a:pt x="0" y="1892"/>
                    <a:pt x="465" y="2955"/>
                  </a:cubicBezTo>
                  <a:cubicBezTo>
                    <a:pt x="489" y="3010"/>
                    <a:pt x="536" y="3033"/>
                    <a:pt x="585" y="3033"/>
                  </a:cubicBezTo>
                  <a:cubicBezTo>
                    <a:pt x="681" y="3033"/>
                    <a:pt x="787" y="2945"/>
                    <a:pt x="751" y="2834"/>
                  </a:cubicBezTo>
                  <a:cubicBezTo>
                    <a:pt x="433" y="1879"/>
                    <a:pt x="798" y="767"/>
                    <a:pt x="1712" y="284"/>
                  </a:cubicBezTo>
                  <a:cubicBezTo>
                    <a:pt x="1862" y="205"/>
                    <a:pt x="1770" y="0"/>
                    <a:pt x="1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837421" y="169532"/>
              <a:ext cx="121264" cy="238765"/>
            </a:xfrm>
            <a:custGeom>
              <a:avLst/>
              <a:gdLst/>
              <a:ahLst/>
              <a:cxnLst/>
              <a:rect l="l" t="t" r="r" b="b"/>
              <a:pathLst>
                <a:path w="2095" h="4125" extrusionOk="0">
                  <a:moveTo>
                    <a:pt x="190" y="0"/>
                  </a:moveTo>
                  <a:cubicBezTo>
                    <a:pt x="94" y="0"/>
                    <a:pt x="0" y="104"/>
                    <a:pt x="56" y="220"/>
                  </a:cubicBezTo>
                  <a:cubicBezTo>
                    <a:pt x="348" y="832"/>
                    <a:pt x="883" y="1290"/>
                    <a:pt x="1250" y="1852"/>
                  </a:cubicBezTo>
                  <a:cubicBezTo>
                    <a:pt x="1444" y="2148"/>
                    <a:pt x="1589" y="2474"/>
                    <a:pt x="1626" y="2830"/>
                  </a:cubicBezTo>
                  <a:cubicBezTo>
                    <a:pt x="1666" y="3221"/>
                    <a:pt x="1574" y="3572"/>
                    <a:pt x="1431" y="3930"/>
                  </a:cubicBezTo>
                  <a:cubicBezTo>
                    <a:pt x="1386" y="4040"/>
                    <a:pt x="1489" y="4124"/>
                    <a:pt x="1588" y="4124"/>
                  </a:cubicBezTo>
                  <a:cubicBezTo>
                    <a:pt x="1638" y="4124"/>
                    <a:pt x="1687" y="4102"/>
                    <a:pt x="1716" y="4052"/>
                  </a:cubicBezTo>
                  <a:cubicBezTo>
                    <a:pt x="2094" y="3375"/>
                    <a:pt x="2010" y="2517"/>
                    <a:pt x="1636" y="1861"/>
                  </a:cubicBezTo>
                  <a:cubicBezTo>
                    <a:pt x="1268" y="1214"/>
                    <a:pt x="702" y="706"/>
                    <a:pt x="310" y="72"/>
                  </a:cubicBezTo>
                  <a:cubicBezTo>
                    <a:pt x="278" y="22"/>
                    <a:pt x="234"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629999" y="120534"/>
              <a:ext cx="172606" cy="292017"/>
            </a:xfrm>
            <a:custGeom>
              <a:avLst/>
              <a:gdLst/>
              <a:ahLst/>
              <a:cxnLst/>
              <a:rect l="l" t="t" r="r" b="b"/>
              <a:pathLst>
                <a:path w="2982" h="5045" extrusionOk="0">
                  <a:moveTo>
                    <a:pt x="884" y="1"/>
                  </a:moveTo>
                  <a:cubicBezTo>
                    <a:pt x="818" y="1"/>
                    <a:pt x="754" y="6"/>
                    <a:pt x="695" y="15"/>
                  </a:cubicBezTo>
                  <a:cubicBezTo>
                    <a:pt x="414" y="55"/>
                    <a:pt x="178" y="252"/>
                    <a:pt x="88" y="521"/>
                  </a:cubicBezTo>
                  <a:cubicBezTo>
                    <a:pt x="1" y="782"/>
                    <a:pt x="55" y="1095"/>
                    <a:pt x="217" y="1317"/>
                  </a:cubicBezTo>
                  <a:cubicBezTo>
                    <a:pt x="399" y="1567"/>
                    <a:pt x="685" y="1724"/>
                    <a:pt x="987" y="1782"/>
                  </a:cubicBezTo>
                  <a:cubicBezTo>
                    <a:pt x="1098" y="1803"/>
                    <a:pt x="1208" y="1812"/>
                    <a:pt x="1319" y="1812"/>
                  </a:cubicBezTo>
                  <a:cubicBezTo>
                    <a:pt x="1473" y="1812"/>
                    <a:pt x="1627" y="1795"/>
                    <a:pt x="1781" y="1770"/>
                  </a:cubicBezTo>
                  <a:lnTo>
                    <a:pt x="1781" y="1770"/>
                  </a:lnTo>
                  <a:cubicBezTo>
                    <a:pt x="1627" y="1946"/>
                    <a:pt x="1379" y="2065"/>
                    <a:pt x="1233" y="2236"/>
                  </a:cubicBezTo>
                  <a:cubicBezTo>
                    <a:pt x="983" y="2530"/>
                    <a:pt x="883" y="2928"/>
                    <a:pt x="833" y="3303"/>
                  </a:cubicBezTo>
                  <a:cubicBezTo>
                    <a:pt x="783" y="3698"/>
                    <a:pt x="830" y="4105"/>
                    <a:pt x="1058" y="4440"/>
                  </a:cubicBezTo>
                  <a:cubicBezTo>
                    <a:pt x="1255" y="4730"/>
                    <a:pt x="1538" y="4945"/>
                    <a:pt x="1881" y="5022"/>
                  </a:cubicBezTo>
                  <a:cubicBezTo>
                    <a:pt x="1894" y="5026"/>
                    <a:pt x="1907" y="5027"/>
                    <a:pt x="1920" y="5027"/>
                  </a:cubicBezTo>
                  <a:cubicBezTo>
                    <a:pt x="1971" y="5027"/>
                    <a:pt x="2018" y="5000"/>
                    <a:pt x="2044" y="4954"/>
                  </a:cubicBezTo>
                  <a:cubicBezTo>
                    <a:pt x="2062" y="5004"/>
                    <a:pt x="2104" y="5044"/>
                    <a:pt x="2161" y="5044"/>
                  </a:cubicBezTo>
                  <a:cubicBezTo>
                    <a:pt x="2317" y="5044"/>
                    <a:pt x="2463" y="5012"/>
                    <a:pt x="2594" y="4926"/>
                  </a:cubicBezTo>
                  <a:cubicBezTo>
                    <a:pt x="2718" y="4843"/>
                    <a:pt x="2829" y="4729"/>
                    <a:pt x="2891" y="4593"/>
                  </a:cubicBezTo>
                  <a:cubicBezTo>
                    <a:pt x="2960" y="4446"/>
                    <a:pt x="2982" y="4286"/>
                    <a:pt x="2940" y="4129"/>
                  </a:cubicBezTo>
                  <a:cubicBezTo>
                    <a:pt x="2894" y="3972"/>
                    <a:pt x="2798" y="3836"/>
                    <a:pt x="2666" y="3741"/>
                  </a:cubicBezTo>
                  <a:cubicBezTo>
                    <a:pt x="2563" y="3663"/>
                    <a:pt x="2440" y="3622"/>
                    <a:pt x="2313" y="3622"/>
                  </a:cubicBezTo>
                  <a:cubicBezTo>
                    <a:pt x="2264" y="3622"/>
                    <a:pt x="2214" y="3629"/>
                    <a:pt x="2164" y="3642"/>
                  </a:cubicBezTo>
                  <a:cubicBezTo>
                    <a:pt x="2083" y="3667"/>
                    <a:pt x="2035" y="3751"/>
                    <a:pt x="2056" y="3834"/>
                  </a:cubicBezTo>
                  <a:cubicBezTo>
                    <a:pt x="2076" y="3906"/>
                    <a:pt x="2142" y="3946"/>
                    <a:pt x="2211" y="3946"/>
                  </a:cubicBezTo>
                  <a:cubicBezTo>
                    <a:pt x="2223" y="3946"/>
                    <a:pt x="2235" y="3945"/>
                    <a:pt x="2247" y="3942"/>
                  </a:cubicBezTo>
                  <a:cubicBezTo>
                    <a:pt x="2254" y="3941"/>
                    <a:pt x="2259" y="3940"/>
                    <a:pt x="2261" y="3940"/>
                  </a:cubicBezTo>
                  <a:lnTo>
                    <a:pt x="2261" y="3940"/>
                  </a:lnTo>
                  <a:cubicBezTo>
                    <a:pt x="2268" y="3939"/>
                    <a:pt x="2276" y="3939"/>
                    <a:pt x="2283" y="3938"/>
                  </a:cubicBezTo>
                  <a:cubicBezTo>
                    <a:pt x="2298" y="3938"/>
                    <a:pt x="2312" y="3938"/>
                    <a:pt x="2327" y="3939"/>
                  </a:cubicBezTo>
                  <a:lnTo>
                    <a:pt x="2336" y="3939"/>
                  </a:lnTo>
                  <a:cubicBezTo>
                    <a:pt x="2339" y="3941"/>
                    <a:pt x="2342" y="3942"/>
                    <a:pt x="2344" y="3942"/>
                  </a:cubicBezTo>
                  <a:cubicBezTo>
                    <a:pt x="2363" y="3948"/>
                    <a:pt x="2382" y="3953"/>
                    <a:pt x="2401" y="3960"/>
                  </a:cubicBezTo>
                  <a:cubicBezTo>
                    <a:pt x="2404" y="3960"/>
                    <a:pt x="2407" y="3962"/>
                    <a:pt x="2410" y="3962"/>
                  </a:cubicBezTo>
                  <a:cubicBezTo>
                    <a:pt x="2413" y="3965"/>
                    <a:pt x="2416" y="3966"/>
                    <a:pt x="2419" y="3968"/>
                  </a:cubicBezTo>
                  <a:cubicBezTo>
                    <a:pt x="2434" y="3977"/>
                    <a:pt x="2450" y="3985"/>
                    <a:pt x="2465" y="3994"/>
                  </a:cubicBezTo>
                  <a:cubicBezTo>
                    <a:pt x="2469" y="3997"/>
                    <a:pt x="2474" y="4000"/>
                    <a:pt x="2478" y="4004"/>
                  </a:cubicBezTo>
                  <a:lnTo>
                    <a:pt x="2478" y="4004"/>
                  </a:lnTo>
                  <a:cubicBezTo>
                    <a:pt x="2480" y="4005"/>
                    <a:pt x="2483" y="4008"/>
                    <a:pt x="2487" y="4011"/>
                  </a:cubicBezTo>
                  <a:cubicBezTo>
                    <a:pt x="2499" y="4021"/>
                    <a:pt x="2511" y="4031"/>
                    <a:pt x="2521" y="4043"/>
                  </a:cubicBezTo>
                  <a:cubicBezTo>
                    <a:pt x="2533" y="4054"/>
                    <a:pt x="2546" y="4068"/>
                    <a:pt x="2558" y="4082"/>
                  </a:cubicBezTo>
                  <a:cubicBezTo>
                    <a:pt x="2562" y="4086"/>
                    <a:pt x="2564" y="4088"/>
                    <a:pt x="2564" y="4088"/>
                  </a:cubicBezTo>
                  <a:cubicBezTo>
                    <a:pt x="2564" y="4088"/>
                    <a:pt x="2561" y="4086"/>
                    <a:pt x="2557" y="4080"/>
                  </a:cubicBezTo>
                  <a:lnTo>
                    <a:pt x="2557" y="4080"/>
                  </a:lnTo>
                  <a:cubicBezTo>
                    <a:pt x="2563" y="4089"/>
                    <a:pt x="2570" y="4096"/>
                    <a:pt x="2576" y="4105"/>
                  </a:cubicBezTo>
                  <a:cubicBezTo>
                    <a:pt x="2585" y="4119"/>
                    <a:pt x="2592" y="4132"/>
                    <a:pt x="2600" y="4147"/>
                  </a:cubicBezTo>
                  <a:cubicBezTo>
                    <a:pt x="2604" y="4154"/>
                    <a:pt x="2609" y="4163"/>
                    <a:pt x="2613" y="4172"/>
                  </a:cubicBezTo>
                  <a:cubicBezTo>
                    <a:pt x="2623" y="4202"/>
                    <a:pt x="2632" y="4230"/>
                    <a:pt x="2638" y="4261"/>
                  </a:cubicBezTo>
                  <a:cubicBezTo>
                    <a:pt x="2638" y="4267"/>
                    <a:pt x="2640" y="4290"/>
                    <a:pt x="2640" y="4295"/>
                  </a:cubicBezTo>
                  <a:cubicBezTo>
                    <a:pt x="2640" y="4310"/>
                    <a:pt x="2640" y="4325"/>
                    <a:pt x="2638" y="4341"/>
                  </a:cubicBezTo>
                  <a:cubicBezTo>
                    <a:pt x="2637" y="4345"/>
                    <a:pt x="2635" y="4363"/>
                    <a:pt x="2634" y="4367"/>
                  </a:cubicBezTo>
                  <a:cubicBezTo>
                    <a:pt x="2629" y="4388"/>
                    <a:pt x="2622" y="4406"/>
                    <a:pt x="2618" y="4427"/>
                  </a:cubicBezTo>
                  <a:cubicBezTo>
                    <a:pt x="2616" y="4430"/>
                    <a:pt x="2615" y="4433"/>
                    <a:pt x="2615" y="4436"/>
                  </a:cubicBezTo>
                  <a:cubicBezTo>
                    <a:pt x="2613" y="4439"/>
                    <a:pt x="2612" y="4442"/>
                    <a:pt x="2610" y="4444"/>
                  </a:cubicBezTo>
                  <a:cubicBezTo>
                    <a:pt x="2603" y="4459"/>
                    <a:pt x="2597" y="4473"/>
                    <a:pt x="2589" y="4486"/>
                  </a:cubicBezTo>
                  <a:cubicBezTo>
                    <a:pt x="2579" y="4504"/>
                    <a:pt x="2567" y="4520"/>
                    <a:pt x="2555" y="4538"/>
                  </a:cubicBezTo>
                  <a:cubicBezTo>
                    <a:pt x="2552" y="4542"/>
                    <a:pt x="2551" y="4545"/>
                    <a:pt x="2550" y="4546"/>
                  </a:cubicBezTo>
                  <a:lnTo>
                    <a:pt x="2550" y="4546"/>
                  </a:lnTo>
                  <a:cubicBezTo>
                    <a:pt x="2548" y="4548"/>
                    <a:pt x="2546" y="4550"/>
                    <a:pt x="2542" y="4554"/>
                  </a:cubicBezTo>
                  <a:cubicBezTo>
                    <a:pt x="2518" y="4579"/>
                    <a:pt x="2492" y="4606"/>
                    <a:pt x="2465" y="4631"/>
                  </a:cubicBezTo>
                  <a:cubicBezTo>
                    <a:pt x="2462" y="4634"/>
                    <a:pt x="2460" y="4636"/>
                    <a:pt x="2459" y="4637"/>
                  </a:cubicBezTo>
                  <a:lnTo>
                    <a:pt x="2459" y="4637"/>
                  </a:lnTo>
                  <a:cubicBezTo>
                    <a:pt x="2459" y="4637"/>
                    <a:pt x="2459" y="4637"/>
                    <a:pt x="2459" y="4637"/>
                  </a:cubicBezTo>
                  <a:cubicBezTo>
                    <a:pt x="2458" y="4637"/>
                    <a:pt x="2455" y="4639"/>
                    <a:pt x="2446" y="4644"/>
                  </a:cubicBezTo>
                  <a:cubicBezTo>
                    <a:pt x="2434" y="4653"/>
                    <a:pt x="2421" y="4664"/>
                    <a:pt x="2407" y="4671"/>
                  </a:cubicBezTo>
                  <a:cubicBezTo>
                    <a:pt x="2376" y="4689"/>
                    <a:pt x="2344" y="4707"/>
                    <a:pt x="2311" y="4723"/>
                  </a:cubicBezTo>
                  <a:cubicBezTo>
                    <a:pt x="2306" y="4725"/>
                    <a:pt x="2303" y="4726"/>
                    <a:pt x="2300" y="4727"/>
                  </a:cubicBezTo>
                  <a:lnTo>
                    <a:pt x="2300" y="4727"/>
                  </a:lnTo>
                  <a:cubicBezTo>
                    <a:pt x="2301" y="4727"/>
                    <a:pt x="2302" y="4726"/>
                    <a:pt x="2304" y="4726"/>
                  </a:cubicBezTo>
                  <a:lnTo>
                    <a:pt x="2304" y="4726"/>
                  </a:lnTo>
                  <a:cubicBezTo>
                    <a:pt x="2289" y="4732"/>
                    <a:pt x="2274" y="4738"/>
                    <a:pt x="2261" y="4745"/>
                  </a:cubicBezTo>
                  <a:lnTo>
                    <a:pt x="2238" y="4754"/>
                  </a:lnTo>
                  <a:cubicBezTo>
                    <a:pt x="2243" y="4752"/>
                    <a:pt x="2245" y="4751"/>
                    <a:pt x="2246" y="4751"/>
                  </a:cubicBezTo>
                  <a:lnTo>
                    <a:pt x="2246" y="4751"/>
                  </a:lnTo>
                  <a:cubicBezTo>
                    <a:pt x="2246" y="4751"/>
                    <a:pt x="2241" y="4753"/>
                    <a:pt x="2231" y="4757"/>
                  </a:cubicBezTo>
                  <a:cubicBezTo>
                    <a:pt x="2197" y="4769"/>
                    <a:pt x="2161" y="4778"/>
                    <a:pt x="2124" y="4782"/>
                  </a:cubicBezTo>
                  <a:cubicBezTo>
                    <a:pt x="2096" y="4790"/>
                    <a:pt x="2071" y="4807"/>
                    <a:pt x="2056" y="4834"/>
                  </a:cubicBezTo>
                  <a:cubicBezTo>
                    <a:pt x="2041" y="4787"/>
                    <a:pt x="2006" y="4750"/>
                    <a:pt x="1960" y="4733"/>
                  </a:cubicBezTo>
                  <a:cubicBezTo>
                    <a:pt x="1671" y="4627"/>
                    <a:pt x="1415" y="4425"/>
                    <a:pt x="1270" y="4151"/>
                  </a:cubicBezTo>
                  <a:cubicBezTo>
                    <a:pt x="1092" y="3814"/>
                    <a:pt x="1129" y="3414"/>
                    <a:pt x="1215" y="3055"/>
                  </a:cubicBezTo>
                  <a:cubicBezTo>
                    <a:pt x="1291" y="2735"/>
                    <a:pt x="1421" y="2479"/>
                    <a:pt x="1682" y="2272"/>
                  </a:cubicBezTo>
                  <a:cubicBezTo>
                    <a:pt x="1889" y="2108"/>
                    <a:pt x="2098" y="1948"/>
                    <a:pt x="2188" y="1690"/>
                  </a:cubicBezTo>
                  <a:lnTo>
                    <a:pt x="2190" y="1690"/>
                  </a:lnTo>
                  <a:cubicBezTo>
                    <a:pt x="2372" y="1650"/>
                    <a:pt x="2312" y="1385"/>
                    <a:pt x="2143" y="1385"/>
                  </a:cubicBezTo>
                  <a:cubicBezTo>
                    <a:pt x="2131" y="1385"/>
                    <a:pt x="2118" y="1386"/>
                    <a:pt x="2105" y="1389"/>
                  </a:cubicBezTo>
                  <a:cubicBezTo>
                    <a:pt x="1866" y="1441"/>
                    <a:pt x="1593" y="1499"/>
                    <a:pt x="1328" y="1499"/>
                  </a:cubicBezTo>
                  <a:cubicBezTo>
                    <a:pt x="1062" y="1499"/>
                    <a:pt x="804" y="1441"/>
                    <a:pt x="599" y="1260"/>
                  </a:cubicBezTo>
                  <a:cubicBezTo>
                    <a:pt x="446" y="1126"/>
                    <a:pt x="356" y="938"/>
                    <a:pt x="375" y="732"/>
                  </a:cubicBezTo>
                  <a:cubicBezTo>
                    <a:pt x="389" y="547"/>
                    <a:pt x="519" y="393"/>
                    <a:pt x="700" y="348"/>
                  </a:cubicBezTo>
                  <a:cubicBezTo>
                    <a:pt x="755" y="335"/>
                    <a:pt x="811" y="328"/>
                    <a:pt x="867" y="328"/>
                  </a:cubicBezTo>
                  <a:cubicBezTo>
                    <a:pt x="918" y="328"/>
                    <a:pt x="969" y="334"/>
                    <a:pt x="1020" y="345"/>
                  </a:cubicBezTo>
                  <a:cubicBezTo>
                    <a:pt x="1145" y="369"/>
                    <a:pt x="1261" y="430"/>
                    <a:pt x="1385" y="450"/>
                  </a:cubicBezTo>
                  <a:cubicBezTo>
                    <a:pt x="1388" y="451"/>
                    <a:pt x="1391" y="451"/>
                    <a:pt x="1394" y="451"/>
                  </a:cubicBezTo>
                  <a:cubicBezTo>
                    <a:pt x="1409" y="451"/>
                    <a:pt x="1424" y="448"/>
                    <a:pt x="1437" y="443"/>
                  </a:cubicBezTo>
                  <a:lnTo>
                    <a:pt x="1437" y="443"/>
                  </a:lnTo>
                  <a:cubicBezTo>
                    <a:pt x="1408" y="496"/>
                    <a:pt x="1406" y="569"/>
                    <a:pt x="1455" y="612"/>
                  </a:cubicBezTo>
                  <a:cubicBezTo>
                    <a:pt x="1456" y="613"/>
                    <a:pt x="1458" y="615"/>
                    <a:pt x="1459" y="616"/>
                  </a:cubicBezTo>
                  <a:lnTo>
                    <a:pt x="1464" y="624"/>
                  </a:lnTo>
                  <a:cubicBezTo>
                    <a:pt x="1464" y="627"/>
                    <a:pt x="1465" y="631"/>
                    <a:pt x="1467" y="635"/>
                  </a:cubicBezTo>
                  <a:lnTo>
                    <a:pt x="1467" y="641"/>
                  </a:lnTo>
                  <a:cubicBezTo>
                    <a:pt x="1464" y="653"/>
                    <a:pt x="1461" y="665"/>
                    <a:pt x="1456" y="677"/>
                  </a:cubicBezTo>
                  <a:cubicBezTo>
                    <a:pt x="1455" y="680"/>
                    <a:pt x="1453" y="683"/>
                    <a:pt x="1451" y="686"/>
                  </a:cubicBezTo>
                  <a:cubicBezTo>
                    <a:pt x="1449" y="689"/>
                    <a:pt x="1445" y="693"/>
                    <a:pt x="1442" y="696"/>
                  </a:cubicBezTo>
                  <a:cubicBezTo>
                    <a:pt x="1421" y="720"/>
                    <a:pt x="1406" y="747"/>
                    <a:pt x="1399" y="776"/>
                  </a:cubicBezTo>
                  <a:cubicBezTo>
                    <a:pt x="1382" y="809"/>
                    <a:pt x="1382" y="847"/>
                    <a:pt x="1396" y="880"/>
                  </a:cubicBezTo>
                  <a:cubicBezTo>
                    <a:pt x="1411" y="918"/>
                    <a:pt x="1442" y="946"/>
                    <a:pt x="1480" y="957"/>
                  </a:cubicBezTo>
                  <a:cubicBezTo>
                    <a:pt x="1501" y="961"/>
                    <a:pt x="1523" y="964"/>
                    <a:pt x="1545" y="964"/>
                  </a:cubicBezTo>
                  <a:cubicBezTo>
                    <a:pt x="1575" y="964"/>
                    <a:pt x="1605" y="958"/>
                    <a:pt x="1631" y="942"/>
                  </a:cubicBezTo>
                  <a:cubicBezTo>
                    <a:pt x="1665" y="918"/>
                    <a:pt x="1693" y="889"/>
                    <a:pt x="1716" y="853"/>
                  </a:cubicBezTo>
                  <a:cubicBezTo>
                    <a:pt x="1730" y="829"/>
                    <a:pt x="1744" y="803"/>
                    <a:pt x="1753" y="775"/>
                  </a:cubicBezTo>
                  <a:cubicBezTo>
                    <a:pt x="1763" y="747"/>
                    <a:pt x="1767" y="717"/>
                    <a:pt x="1769" y="686"/>
                  </a:cubicBezTo>
                  <a:cubicBezTo>
                    <a:pt x="1769" y="656"/>
                    <a:pt x="1766" y="627"/>
                    <a:pt x="1760" y="597"/>
                  </a:cubicBezTo>
                  <a:cubicBezTo>
                    <a:pt x="1759" y="581"/>
                    <a:pt x="1754" y="564"/>
                    <a:pt x="1748" y="548"/>
                  </a:cubicBezTo>
                  <a:cubicBezTo>
                    <a:pt x="1739" y="521"/>
                    <a:pt x="1726" y="496"/>
                    <a:pt x="1711" y="473"/>
                  </a:cubicBezTo>
                  <a:cubicBezTo>
                    <a:pt x="1687" y="440"/>
                    <a:pt x="1659" y="412"/>
                    <a:pt x="1625" y="390"/>
                  </a:cubicBezTo>
                  <a:cubicBezTo>
                    <a:pt x="1607" y="378"/>
                    <a:pt x="1585" y="372"/>
                    <a:pt x="1562" y="372"/>
                  </a:cubicBezTo>
                  <a:cubicBezTo>
                    <a:pt x="1555" y="372"/>
                    <a:pt x="1549" y="372"/>
                    <a:pt x="1542" y="373"/>
                  </a:cubicBezTo>
                  <a:cubicBezTo>
                    <a:pt x="1570" y="323"/>
                    <a:pt x="1562" y="261"/>
                    <a:pt x="1520" y="219"/>
                  </a:cubicBezTo>
                  <a:cubicBezTo>
                    <a:pt x="1374" y="62"/>
                    <a:pt x="1115" y="1"/>
                    <a:pt x="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7125408">
              <a:off x="421991" y="236688"/>
              <a:ext cx="130586" cy="134696"/>
            </a:xfrm>
            <a:custGeom>
              <a:avLst/>
              <a:gdLst/>
              <a:ahLst/>
              <a:cxnLst/>
              <a:rect l="l" t="t" r="r" b="b"/>
              <a:pathLst>
                <a:path w="2256" h="2327" extrusionOk="0">
                  <a:moveTo>
                    <a:pt x="2052" y="0"/>
                  </a:moveTo>
                  <a:cubicBezTo>
                    <a:pt x="1975" y="0"/>
                    <a:pt x="1900" y="50"/>
                    <a:pt x="1902" y="151"/>
                  </a:cubicBezTo>
                  <a:cubicBezTo>
                    <a:pt x="1909" y="633"/>
                    <a:pt x="1715" y="1093"/>
                    <a:pt x="1422" y="1469"/>
                  </a:cubicBezTo>
                  <a:cubicBezTo>
                    <a:pt x="1206" y="1746"/>
                    <a:pt x="899" y="1991"/>
                    <a:pt x="553" y="1991"/>
                  </a:cubicBezTo>
                  <a:cubicBezTo>
                    <a:pt x="463" y="1991"/>
                    <a:pt x="372" y="1975"/>
                    <a:pt x="278" y="1939"/>
                  </a:cubicBezTo>
                  <a:cubicBezTo>
                    <a:pt x="261" y="1932"/>
                    <a:pt x="245" y="1929"/>
                    <a:pt x="229" y="1929"/>
                  </a:cubicBezTo>
                  <a:cubicBezTo>
                    <a:pt x="86" y="1929"/>
                    <a:pt x="1" y="2170"/>
                    <a:pt x="153" y="2238"/>
                  </a:cubicBezTo>
                  <a:cubicBezTo>
                    <a:pt x="289" y="2299"/>
                    <a:pt x="427" y="2326"/>
                    <a:pt x="563" y="2326"/>
                  </a:cubicBezTo>
                  <a:cubicBezTo>
                    <a:pt x="978" y="2326"/>
                    <a:pt x="1369" y="2071"/>
                    <a:pt x="1635" y="1740"/>
                  </a:cubicBezTo>
                  <a:cubicBezTo>
                    <a:pt x="1993" y="1296"/>
                    <a:pt x="2255" y="733"/>
                    <a:pt x="2217" y="151"/>
                  </a:cubicBezTo>
                  <a:cubicBezTo>
                    <a:pt x="2210" y="51"/>
                    <a:pt x="2130" y="0"/>
                    <a:pt x="20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7125408">
              <a:off x="265552" y="135316"/>
              <a:ext cx="119820" cy="265339"/>
            </a:xfrm>
            <a:custGeom>
              <a:avLst/>
              <a:gdLst/>
              <a:ahLst/>
              <a:cxnLst/>
              <a:rect l="l" t="t" r="r" b="b"/>
              <a:pathLst>
                <a:path w="2070" h="4584" extrusionOk="0">
                  <a:moveTo>
                    <a:pt x="1831" y="0"/>
                  </a:moveTo>
                  <a:cubicBezTo>
                    <a:pt x="1744" y="0"/>
                    <a:pt x="1652" y="75"/>
                    <a:pt x="1673" y="188"/>
                  </a:cubicBezTo>
                  <a:cubicBezTo>
                    <a:pt x="1774" y="703"/>
                    <a:pt x="1446" y="1183"/>
                    <a:pt x="1061" y="1493"/>
                  </a:cubicBezTo>
                  <a:cubicBezTo>
                    <a:pt x="869" y="1647"/>
                    <a:pt x="641" y="1756"/>
                    <a:pt x="463" y="1930"/>
                  </a:cubicBezTo>
                  <a:cubicBezTo>
                    <a:pt x="291" y="2095"/>
                    <a:pt x="177" y="2318"/>
                    <a:pt x="112" y="2549"/>
                  </a:cubicBezTo>
                  <a:cubicBezTo>
                    <a:pt x="1" y="2944"/>
                    <a:pt x="42" y="3371"/>
                    <a:pt x="204" y="3748"/>
                  </a:cubicBezTo>
                  <a:cubicBezTo>
                    <a:pt x="333" y="4052"/>
                    <a:pt x="653" y="4561"/>
                    <a:pt x="1023" y="4583"/>
                  </a:cubicBezTo>
                  <a:cubicBezTo>
                    <a:pt x="1025" y="4584"/>
                    <a:pt x="1028" y="4584"/>
                    <a:pt x="1030" y="4584"/>
                  </a:cubicBezTo>
                  <a:cubicBezTo>
                    <a:pt x="1130" y="4584"/>
                    <a:pt x="1195" y="4460"/>
                    <a:pt x="1141" y="4376"/>
                  </a:cubicBezTo>
                  <a:cubicBezTo>
                    <a:pt x="1041" y="4219"/>
                    <a:pt x="847" y="4129"/>
                    <a:pt x="724" y="3982"/>
                  </a:cubicBezTo>
                  <a:cubicBezTo>
                    <a:pt x="589" y="3819"/>
                    <a:pt x="490" y="3628"/>
                    <a:pt x="432" y="3425"/>
                  </a:cubicBezTo>
                  <a:cubicBezTo>
                    <a:pt x="313" y="3012"/>
                    <a:pt x="358" y="2504"/>
                    <a:pt x="670" y="2184"/>
                  </a:cubicBezTo>
                  <a:cubicBezTo>
                    <a:pt x="829" y="2020"/>
                    <a:pt x="1047" y="1921"/>
                    <a:pt x="1227" y="1781"/>
                  </a:cubicBezTo>
                  <a:cubicBezTo>
                    <a:pt x="1403" y="1648"/>
                    <a:pt x="1559" y="1488"/>
                    <a:pt x="1691" y="1311"/>
                  </a:cubicBezTo>
                  <a:cubicBezTo>
                    <a:pt x="1948" y="958"/>
                    <a:pt x="2070" y="537"/>
                    <a:pt x="1963" y="108"/>
                  </a:cubicBezTo>
                  <a:cubicBezTo>
                    <a:pt x="1944" y="33"/>
                    <a:pt x="1888" y="0"/>
                    <a:pt x="18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7125408">
              <a:off x="172535" y="226372"/>
              <a:ext cx="112873" cy="134464"/>
            </a:xfrm>
            <a:custGeom>
              <a:avLst/>
              <a:gdLst/>
              <a:ahLst/>
              <a:cxnLst/>
              <a:rect l="l" t="t" r="r" b="b"/>
              <a:pathLst>
                <a:path w="1950" h="2323" extrusionOk="0">
                  <a:moveTo>
                    <a:pt x="838" y="1"/>
                  </a:moveTo>
                  <a:cubicBezTo>
                    <a:pt x="417" y="1"/>
                    <a:pt x="31" y="359"/>
                    <a:pt x="121" y="798"/>
                  </a:cubicBezTo>
                  <a:cubicBezTo>
                    <a:pt x="145" y="906"/>
                    <a:pt x="193" y="1005"/>
                    <a:pt x="265" y="1089"/>
                  </a:cubicBezTo>
                  <a:cubicBezTo>
                    <a:pt x="337" y="1175"/>
                    <a:pt x="450" y="1266"/>
                    <a:pt x="565" y="1268"/>
                  </a:cubicBezTo>
                  <a:cubicBezTo>
                    <a:pt x="566" y="1269"/>
                    <a:pt x="567" y="1269"/>
                    <a:pt x="569" y="1269"/>
                  </a:cubicBezTo>
                  <a:cubicBezTo>
                    <a:pt x="704" y="1269"/>
                    <a:pt x="772" y="1094"/>
                    <a:pt x="676" y="1000"/>
                  </a:cubicBezTo>
                  <a:cubicBezTo>
                    <a:pt x="653" y="978"/>
                    <a:pt x="626" y="959"/>
                    <a:pt x="598" y="944"/>
                  </a:cubicBezTo>
                  <a:cubicBezTo>
                    <a:pt x="594" y="943"/>
                    <a:pt x="570" y="928"/>
                    <a:pt x="567" y="926"/>
                  </a:cubicBezTo>
                  <a:lnTo>
                    <a:pt x="567" y="926"/>
                  </a:lnTo>
                  <a:cubicBezTo>
                    <a:pt x="539" y="906"/>
                    <a:pt x="516" y="880"/>
                    <a:pt x="496" y="851"/>
                  </a:cubicBezTo>
                  <a:cubicBezTo>
                    <a:pt x="457" y="799"/>
                    <a:pt x="436" y="735"/>
                    <a:pt x="435" y="670"/>
                  </a:cubicBezTo>
                  <a:cubicBezTo>
                    <a:pt x="432" y="602"/>
                    <a:pt x="456" y="534"/>
                    <a:pt x="501" y="482"/>
                  </a:cubicBezTo>
                  <a:cubicBezTo>
                    <a:pt x="549" y="426"/>
                    <a:pt x="610" y="381"/>
                    <a:pt x="679" y="356"/>
                  </a:cubicBezTo>
                  <a:cubicBezTo>
                    <a:pt x="737" y="335"/>
                    <a:pt x="795" y="326"/>
                    <a:pt x="852" y="326"/>
                  </a:cubicBezTo>
                  <a:cubicBezTo>
                    <a:pt x="1164" y="326"/>
                    <a:pt x="1445" y="611"/>
                    <a:pt x="1562" y="880"/>
                  </a:cubicBezTo>
                  <a:cubicBezTo>
                    <a:pt x="1572" y="906"/>
                    <a:pt x="1591" y="926"/>
                    <a:pt x="1617" y="940"/>
                  </a:cubicBezTo>
                  <a:cubicBezTo>
                    <a:pt x="1605" y="955"/>
                    <a:pt x="1589" y="966"/>
                    <a:pt x="1586" y="989"/>
                  </a:cubicBezTo>
                  <a:cubicBezTo>
                    <a:pt x="1557" y="1153"/>
                    <a:pt x="1546" y="1308"/>
                    <a:pt x="1470" y="1461"/>
                  </a:cubicBezTo>
                  <a:cubicBezTo>
                    <a:pt x="1400" y="1605"/>
                    <a:pt x="1298" y="1729"/>
                    <a:pt x="1171" y="1825"/>
                  </a:cubicBezTo>
                  <a:cubicBezTo>
                    <a:pt x="1001" y="1950"/>
                    <a:pt x="796" y="2011"/>
                    <a:pt x="589" y="2011"/>
                  </a:cubicBezTo>
                  <a:cubicBezTo>
                    <a:pt x="460" y="2011"/>
                    <a:pt x="330" y="1987"/>
                    <a:pt x="208" y="1939"/>
                  </a:cubicBezTo>
                  <a:cubicBezTo>
                    <a:pt x="195" y="1934"/>
                    <a:pt x="181" y="1932"/>
                    <a:pt x="168" y="1932"/>
                  </a:cubicBezTo>
                  <a:cubicBezTo>
                    <a:pt x="104" y="1932"/>
                    <a:pt x="40" y="1984"/>
                    <a:pt x="25" y="2043"/>
                  </a:cubicBezTo>
                  <a:cubicBezTo>
                    <a:pt x="1" y="2129"/>
                    <a:pt x="54" y="2196"/>
                    <a:pt x="130" y="2227"/>
                  </a:cubicBezTo>
                  <a:cubicBezTo>
                    <a:pt x="283" y="2291"/>
                    <a:pt x="449" y="2322"/>
                    <a:pt x="616" y="2322"/>
                  </a:cubicBezTo>
                  <a:cubicBezTo>
                    <a:pt x="879" y="2322"/>
                    <a:pt x="1142" y="2244"/>
                    <a:pt x="1355" y="2089"/>
                  </a:cubicBezTo>
                  <a:cubicBezTo>
                    <a:pt x="1680" y="1851"/>
                    <a:pt x="1950" y="1408"/>
                    <a:pt x="1880" y="989"/>
                  </a:cubicBezTo>
                  <a:cubicBezTo>
                    <a:pt x="1874" y="953"/>
                    <a:pt x="1851" y="922"/>
                    <a:pt x="1818" y="904"/>
                  </a:cubicBezTo>
                  <a:cubicBezTo>
                    <a:pt x="1860" y="869"/>
                    <a:pt x="1874" y="809"/>
                    <a:pt x="1852" y="759"/>
                  </a:cubicBezTo>
                  <a:cubicBezTo>
                    <a:pt x="1686" y="352"/>
                    <a:pt x="1312" y="10"/>
                    <a:pt x="851" y="1"/>
                  </a:cubicBezTo>
                  <a:cubicBezTo>
                    <a:pt x="847" y="1"/>
                    <a:pt x="842" y="1"/>
                    <a:pt x="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rot="10800000" flipH="1">
            <a:off x="142880" y="4764526"/>
            <a:ext cx="1051734" cy="242038"/>
            <a:chOff x="142880" y="151638"/>
            <a:chExt cx="1051734" cy="242038"/>
          </a:xfrm>
        </p:grpSpPr>
        <p:sp>
          <p:nvSpPr>
            <p:cNvPr id="21" name="Google Shape;21;p2"/>
            <p:cNvSpPr/>
            <p:nvPr/>
          </p:nvSpPr>
          <p:spPr>
            <a:xfrm rot="5400000">
              <a:off x="1052946" y="157347"/>
              <a:ext cx="107777" cy="175558"/>
            </a:xfrm>
            <a:custGeom>
              <a:avLst/>
              <a:gdLst/>
              <a:ahLst/>
              <a:cxnLst/>
              <a:rect l="l" t="t" r="r" b="b"/>
              <a:pathLst>
                <a:path w="1862" h="3033" extrusionOk="0">
                  <a:moveTo>
                    <a:pt x="1630" y="0"/>
                  </a:moveTo>
                  <a:cubicBezTo>
                    <a:pt x="1607" y="0"/>
                    <a:pt x="1582" y="6"/>
                    <a:pt x="1557" y="19"/>
                  </a:cubicBezTo>
                  <a:cubicBezTo>
                    <a:pt x="536" y="537"/>
                    <a:pt x="0" y="1892"/>
                    <a:pt x="465" y="2955"/>
                  </a:cubicBezTo>
                  <a:cubicBezTo>
                    <a:pt x="489" y="3010"/>
                    <a:pt x="536" y="3033"/>
                    <a:pt x="585" y="3033"/>
                  </a:cubicBezTo>
                  <a:cubicBezTo>
                    <a:pt x="681" y="3033"/>
                    <a:pt x="787" y="2945"/>
                    <a:pt x="751" y="2834"/>
                  </a:cubicBezTo>
                  <a:cubicBezTo>
                    <a:pt x="433" y="1879"/>
                    <a:pt x="798" y="767"/>
                    <a:pt x="1712" y="284"/>
                  </a:cubicBezTo>
                  <a:cubicBezTo>
                    <a:pt x="1862" y="205"/>
                    <a:pt x="1770" y="0"/>
                    <a:pt x="1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5400000">
              <a:off x="837421" y="169532"/>
              <a:ext cx="121264" cy="238765"/>
            </a:xfrm>
            <a:custGeom>
              <a:avLst/>
              <a:gdLst/>
              <a:ahLst/>
              <a:cxnLst/>
              <a:rect l="l" t="t" r="r" b="b"/>
              <a:pathLst>
                <a:path w="2095" h="4125" extrusionOk="0">
                  <a:moveTo>
                    <a:pt x="190" y="0"/>
                  </a:moveTo>
                  <a:cubicBezTo>
                    <a:pt x="94" y="0"/>
                    <a:pt x="0" y="104"/>
                    <a:pt x="56" y="220"/>
                  </a:cubicBezTo>
                  <a:cubicBezTo>
                    <a:pt x="348" y="832"/>
                    <a:pt x="883" y="1290"/>
                    <a:pt x="1250" y="1852"/>
                  </a:cubicBezTo>
                  <a:cubicBezTo>
                    <a:pt x="1444" y="2148"/>
                    <a:pt x="1589" y="2474"/>
                    <a:pt x="1626" y="2830"/>
                  </a:cubicBezTo>
                  <a:cubicBezTo>
                    <a:pt x="1666" y="3221"/>
                    <a:pt x="1574" y="3572"/>
                    <a:pt x="1431" y="3930"/>
                  </a:cubicBezTo>
                  <a:cubicBezTo>
                    <a:pt x="1386" y="4040"/>
                    <a:pt x="1489" y="4124"/>
                    <a:pt x="1588" y="4124"/>
                  </a:cubicBezTo>
                  <a:cubicBezTo>
                    <a:pt x="1638" y="4124"/>
                    <a:pt x="1687" y="4102"/>
                    <a:pt x="1716" y="4052"/>
                  </a:cubicBezTo>
                  <a:cubicBezTo>
                    <a:pt x="2094" y="3375"/>
                    <a:pt x="2010" y="2517"/>
                    <a:pt x="1636" y="1861"/>
                  </a:cubicBezTo>
                  <a:cubicBezTo>
                    <a:pt x="1268" y="1214"/>
                    <a:pt x="702" y="706"/>
                    <a:pt x="310" y="72"/>
                  </a:cubicBezTo>
                  <a:cubicBezTo>
                    <a:pt x="278" y="22"/>
                    <a:pt x="234"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5400000">
              <a:off x="629999" y="120534"/>
              <a:ext cx="172606" cy="292017"/>
            </a:xfrm>
            <a:custGeom>
              <a:avLst/>
              <a:gdLst/>
              <a:ahLst/>
              <a:cxnLst/>
              <a:rect l="l" t="t" r="r" b="b"/>
              <a:pathLst>
                <a:path w="2982" h="5045" extrusionOk="0">
                  <a:moveTo>
                    <a:pt x="884" y="1"/>
                  </a:moveTo>
                  <a:cubicBezTo>
                    <a:pt x="818" y="1"/>
                    <a:pt x="754" y="6"/>
                    <a:pt x="695" y="15"/>
                  </a:cubicBezTo>
                  <a:cubicBezTo>
                    <a:pt x="414" y="55"/>
                    <a:pt x="178" y="252"/>
                    <a:pt x="88" y="521"/>
                  </a:cubicBezTo>
                  <a:cubicBezTo>
                    <a:pt x="1" y="782"/>
                    <a:pt x="55" y="1095"/>
                    <a:pt x="217" y="1317"/>
                  </a:cubicBezTo>
                  <a:cubicBezTo>
                    <a:pt x="399" y="1567"/>
                    <a:pt x="685" y="1724"/>
                    <a:pt x="987" y="1782"/>
                  </a:cubicBezTo>
                  <a:cubicBezTo>
                    <a:pt x="1098" y="1803"/>
                    <a:pt x="1208" y="1812"/>
                    <a:pt x="1319" y="1812"/>
                  </a:cubicBezTo>
                  <a:cubicBezTo>
                    <a:pt x="1473" y="1812"/>
                    <a:pt x="1627" y="1795"/>
                    <a:pt x="1781" y="1770"/>
                  </a:cubicBezTo>
                  <a:lnTo>
                    <a:pt x="1781" y="1770"/>
                  </a:lnTo>
                  <a:cubicBezTo>
                    <a:pt x="1627" y="1946"/>
                    <a:pt x="1379" y="2065"/>
                    <a:pt x="1233" y="2236"/>
                  </a:cubicBezTo>
                  <a:cubicBezTo>
                    <a:pt x="983" y="2530"/>
                    <a:pt x="883" y="2928"/>
                    <a:pt x="833" y="3303"/>
                  </a:cubicBezTo>
                  <a:cubicBezTo>
                    <a:pt x="783" y="3698"/>
                    <a:pt x="830" y="4105"/>
                    <a:pt x="1058" y="4440"/>
                  </a:cubicBezTo>
                  <a:cubicBezTo>
                    <a:pt x="1255" y="4730"/>
                    <a:pt x="1538" y="4945"/>
                    <a:pt x="1881" y="5022"/>
                  </a:cubicBezTo>
                  <a:cubicBezTo>
                    <a:pt x="1894" y="5026"/>
                    <a:pt x="1907" y="5027"/>
                    <a:pt x="1920" y="5027"/>
                  </a:cubicBezTo>
                  <a:cubicBezTo>
                    <a:pt x="1971" y="5027"/>
                    <a:pt x="2018" y="5000"/>
                    <a:pt x="2044" y="4954"/>
                  </a:cubicBezTo>
                  <a:cubicBezTo>
                    <a:pt x="2062" y="5004"/>
                    <a:pt x="2104" y="5044"/>
                    <a:pt x="2161" y="5044"/>
                  </a:cubicBezTo>
                  <a:cubicBezTo>
                    <a:pt x="2317" y="5044"/>
                    <a:pt x="2463" y="5012"/>
                    <a:pt x="2594" y="4926"/>
                  </a:cubicBezTo>
                  <a:cubicBezTo>
                    <a:pt x="2718" y="4843"/>
                    <a:pt x="2829" y="4729"/>
                    <a:pt x="2891" y="4593"/>
                  </a:cubicBezTo>
                  <a:cubicBezTo>
                    <a:pt x="2960" y="4446"/>
                    <a:pt x="2982" y="4286"/>
                    <a:pt x="2940" y="4129"/>
                  </a:cubicBezTo>
                  <a:cubicBezTo>
                    <a:pt x="2894" y="3972"/>
                    <a:pt x="2798" y="3836"/>
                    <a:pt x="2666" y="3741"/>
                  </a:cubicBezTo>
                  <a:cubicBezTo>
                    <a:pt x="2563" y="3663"/>
                    <a:pt x="2440" y="3622"/>
                    <a:pt x="2313" y="3622"/>
                  </a:cubicBezTo>
                  <a:cubicBezTo>
                    <a:pt x="2264" y="3622"/>
                    <a:pt x="2214" y="3629"/>
                    <a:pt x="2164" y="3642"/>
                  </a:cubicBezTo>
                  <a:cubicBezTo>
                    <a:pt x="2083" y="3667"/>
                    <a:pt x="2035" y="3751"/>
                    <a:pt x="2056" y="3834"/>
                  </a:cubicBezTo>
                  <a:cubicBezTo>
                    <a:pt x="2076" y="3906"/>
                    <a:pt x="2142" y="3946"/>
                    <a:pt x="2211" y="3946"/>
                  </a:cubicBezTo>
                  <a:cubicBezTo>
                    <a:pt x="2223" y="3946"/>
                    <a:pt x="2235" y="3945"/>
                    <a:pt x="2247" y="3942"/>
                  </a:cubicBezTo>
                  <a:cubicBezTo>
                    <a:pt x="2254" y="3941"/>
                    <a:pt x="2259" y="3940"/>
                    <a:pt x="2261" y="3940"/>
                  </a:cubicBezTo>
                  <a:lnTo>
                    <a:pt x="2261" y="3940"/>
                  </a:lnTo>
                  <a:cubicBezTo>
                    <a:pt x="2268" y="3939"/>
                    <a:pt x="2276" y="3939"/>
                    <a:pt x="2283" y="3938"/>
                  </a:cubicBezTo>
                  <a:cubicBezTo>
                    <a:pt x="2298" y="3938"/>
                    <a:pt x="2312" y="3938"/>
                    <a:pt x="2327" y="3939"/>
                  </a:cubicBezTo>
                  <a:lnTo>
                    <a:pt x="2336" y="3939"/>
                  </a:lnTo>
                  <a:cubicBezTo>
                    <a:pt x="2339" y="3941"/>
                    <a:pt x="2342" y="3942"/>
                    <a:pt x="2344" y="3942"/>
                  </a:cubicBezTo>
                  <a:cubicBezTo>
                    <a:pt x="2363" y="3948"/>
                    <a:pt x="2382" y="3953"/>
                    <a:pt x="2401" y="3960"/>
                  </a:cubicBezTo>
                  <a:cubicBezTo>
                    <a:pt x="2404" y="3960"/>
                    <a:pt x="2407" y="3962"/>
                    <a:pt x="2410" y="3962"/>
                  </a:cubicBezTo>
                  <a:cubicBezTo>
                    <a:pt x="2413" y="3965"/>
                    <a:pt x="2416" y="3966"/>
                    <a:pt x="2419" y="3968"/>
                  </a:cubicBezTo>
                  <a:cubicBezTo>
                    <a:pt x="2434" y="3977"/>
                    <a:pt x="2450" y="3985"/>
                    <a:pt x="2465" y="3994"/>
                  </a:cubicBezTo>
                  <a:cubicBezTo>
                    <a:pt x="2469" y="3997"/>
                    <a:pt x="2474" y="4000"/>
                    <a:pt x="2478" y="4004"/>
                  </a:cubicBezTo>
                  <a:lnTo>
                    <a:pt x="2478" y="4004"/>
                  </a:lnTo>
                  <a:cubicBezTo>
                    <a:pt x="2480" y="4005"/>
                    <a:pt x="2483" y="4008"/>
                    <a:pt x="2487" y="4011"/>
                  </a:cubicBezTo>
                  <a:cubicBezTo>
                    <a:pt x="2499" y="4021"/>
                    <a:pt x="2511" y="4031"/>
                    <a:pt x="2521" y="4043"/>
                  </a:cubicBezTo>
                  <a:cubicBezTo>
                    <a:pt x="2533" y="4054"/>
                    <a:pt x="2546" y="4068"/>
                    <a:pt x="2558" y="4082"/>
                  </a:cubicBezTo>
                  <a:cubicBezTo>
                    <a:pt x="2562" y="4086"/>
                    <a:pt x="2564" y="4088"/>
                    <a:pt x="2564" y="4088"/>
                  </a:cubicBezTo>
                  <a:cubicBezTo>
                    <a:pt x="2564" y="4088"/>
                    <a:pt x="2561" y="4086"/>
                    <a:pt x="2557" y="4080"/>
                  </a:cubicBezTo>
                  <a:lnTo>
                    <a:pt x="2557" y="4080"/>
                  </a:lnTo>
                  <a:cubicBezTo>
                    <a:pt x="2563" y="4089"/>
                    <a:pt x="2570" y="4096"/>
                    <a:pt x="2576" y="4105"/>
                  </a:cubicBezTo>
                  <a:cubicBezTo>
                    <a:pt x="2585" y="4119"/>
                    <a:pt x="2592" y="4132"/>
                    <a:pt x="2600" y="4147"/>
                  </a:cubicBezTo>
                  <a:cubicBezTo>
                    <a:pt x="2604" y="4154"/>
                    <a:pt x="2609" y="4163"/>
                    <a:pt x="2613" y="4172"/>
                  </a:cubicBezTo>
                  <a:cubicBezTo>
                    <a:pt x="2623" y="4202"/>
                    <a:pt x="2632" y="4230"/>
                    <a:pt x="2638" y="4261"/>
                  </a:cubicBezTo>
                  <a:cubicBezTo>
                    <a:pt x="2638" y="4267"/>
                    <a:pt x="2640" y="4290"/>
                    <a:pt x="2640" y="4295"/>
                  </a:cubicBezTo>
                  <a:cubicBezTo>
                    <a:pt x="2640" y="4310"/>
                    <a:pt x="2640" y="4325"/>
                    <a:pt x="2638" y="4341"/>
                  </a:cubicBezTo>
                  <a:cubicBezTo>
                    <a:pt x="2637" y="4345"/>
                    <a:pt x="2635" y="4363"/>
                    <a:pt x="2634" y="4367"/>
                  </a:cubicBezTo>
                  <a:cubicBezTo>
                    <a:pt x="2629" y="4388"/>
                    <a:pt x="2622" y="4406"/>
                    <a:pt x="2618" y="4427"/>
                  </a:cubicBezTo>
                  <a:cubicBezTo>
                    <a:pt x="2616" y="4430"/>
                    <a:pt x="2615" y="4433"/>
                    <a:pt x="2615" y="4436"/>
                  </a:cubicBezTo>
                  <a:cubicBezTo>
                    <a:pt x="2613" y="4439"/>
                    <a:pt x="2612" y="4442"/>
                    <a:pt x="2610" y="4444"/>
                  </a:cubicBezTo>
                  <a:cubicBezTo>
                    <a:pt x="2603" y="4459"/>
                    <a:pt x="2597" y="4473"/>
                    <a:pt x="2589" y="4486"/>
                  </a:cubicBezTo>
                  <a:cubicBezTo>
                    <a:pt x="2579" y="4504"/>
                    <a:pt x="2567" y="4520"/>
                    <a:pt x="2555" y="4538"/>
                  </a:cubicBezTo>
                  <a:cubicBezTo>
                    <a:pt x="2552" y="4542"/>
                    <a:pt x="2551" y="4545"/>
                    <a:pt x="2550" y="4546"/>
                  </a:cubicBezTo>
                  <a:lnTo>
                    <a:pt x="2550" y="4546"/>
                  </a:lnTo>
                  <a:cubicBezTo>
                    <a:pt x="2548" y="4548"/>
                    <a:pt x="2546" y="4550"/>
                    <a:pt x="2542" y="4554"/>
                  </a:cubicBezTo>
                  <a:cubicBezTo>
                    <a:pt x="2518" y="4579"/>
                    <a:pt x="2492" y="4606"/>
                    <a:pt x="2465" y="4631"/>
                  </a:cubicBezTo>
                  <a:cubicBezTo>
                    <a:pt x="2462" y="4634"/>
                    <a:pt x="2460" y="4636"/>
                    <a:pt x="2459" y="4637"/>
                  </a:cubicBezTo>
                  <a:lnTo>
                    <a:pt x="2459" y="4637"/>
                  </a:lnTo>
                  <a:cubicBezTo>
                    <a:pt x="2459" y="4637"/>
                    <a:pt x="2459" y="4637"/>
                    <a:pt x="2459" y="4637"/>
                  </a:cubicBezTo>
                  <a:cubicBezTo>
                    <a:pt x="2458" y="4637"/>
                    <a:pt x="2455" y="4639"/>
                    <a:pt x="2446" y="4644"/>
                  </a:cubicBezTo>
                  <a:cubicBezTo>
                    <a:pt x="2434" y="4653"/>
                    <a:pt x="2421" y="4664"/>
                    <a:pt x="2407" y="4671"/>
                  </a:cubicBezTo>
                  <a:cubicBezTo>
                    <a:pt x="2376" y="4689"/>
                    <a:pt x="2344" y="4707"/>
                    <a:pt x="2311" y="4723"/>
                  </a:cubicBezTo>
                  <a:cubicBezTo>
                    <a:pt x="2306" y="4725"/>
                    <a:pt x="2303" y="4726"/>
                    <a:pt x="2300" y="4727"/>
                  </a:cubicBezTo>
                  <a:lnTo>
                    <a:pt x="2300" y="4727"/>
                  </a:lnTo>
                  <a:cubicBezTo>
                    <a:pt x="2301" y="4727"/>
                    <a:pt x="2302" y="4726"/>
                    <a:pt x="2304" y="4726"/>
                  </a:cubicBezTo>
                  <a:lnTo>
                    <a:pt x="2304" y="4726"/>
                  </a:lnTo>
                  <a:cubicBezTo>
                    <a:pt x="2289" y="4732"/>
                    <a:pt x="2274" y="4738"/>
                    <a:pt x="2261" y="4745"/>
                  </a:cubicBezTo>
                  <a:lnTo>
                    <a:pt x="2238" y="4754"/>
                  </a:lnTo>
                  <a:cubicBezTo>
                    <a:pt x="2243" y="4752"/>
                    <a:pt x="2245" y="4751"/>
                    <a:pt x="2246" y="4751"/>
                  </a:cubicBezTo>
                  <a:lnTo>
                    <a:pt x="2246" y="4751"/>
                  </a:lnTo>
                  <a:cubicBezTo>
                    <a:pt x="2246" y="4751"/>
                    <a:pt x="2241" y="4753"/>
                    <a:pt x="2231" y="4757"/>
                  </a:cubicBezTo>
                  <a:cubicBezTo>
                    <a:pt x="2197" y="4769"/>
                    <a:pt x="2161" y="4778"/>
                    <a:pt x="2124" y="4782"/>
                  </a:cubicBezTo>
                  <a:cubicBezTo>
                    <a:pt x="2096" y="4790"/>
                    <a:pt x="2071" y="4807"/>
                    <a:pt x="2056" y="4834"/>
                  </a:cubicBezTo>
                  <a:cubicBezTo>
                    <a:pt x="2041" y="4787"/>
                    <a:pt x="2006" y="4750"/>
                    <a:pt x="1960" y="4733"/>
                  </a:cubicBezTo>
                  <a:cubicBezTo>
                    <a:pt x="1671" y="4627"/>
                    <a:pt x="1415" y="4425"/>
                    <a:pt x="1270" y="4151"/>
                  </a:cubicBezTo>
                  <a:cubicBezTo>
                    <a:pt x="1092" y="3814"/>
                    <a:pt x="1129" y="3414"/>
                    <a:pt x="1215" y="3055"/>
                  </a:cubicBezTo>
                  <a:cubicBezTo>
                    <a:pt x="1291" y="2735"/>
                    <a:pt x="1421" y="2479"/>
                    <a:pt x="1682" y="2272"/>
                  </a:cubicBezTo>
                  <a:cubicBezTo>
                    <a:pt x="1889" y="2108"/>
                    <a:pt x="2098" y="1948"/>
                    <a:pt x="2188" y="1690"/>
                  </a:cubicBezTo>
                  <a:lnTo>
                    <a:pt x="2190" y="1690"/>
                  </a:lnTo>
                  <a:cubicBezTo>
                    <a:pt x="2372" y="1650"/>
                    <a:pt x="2312" y="1385"/>
                    <a:pt x="2143" y="1385"/>
                  </a:cubicBezTo>
                  <a:cubicBezTo>
                    <a:pt x="2131" y="1385"/>
                    <a:pt x="2118" y="1386"/>
                    <a:pt x="2105" y="1389"/>
                  </a:cubicBezTo>
                  <a:cubicBezTo>
                    <a:pt x="1866" y="1441"/>
                    <a:pt x="1593" y="1499"/>
                    <a:pt x="1328" y="1499"/>
                  </a:cubicBezTo>
                  <a:cubicBezTo>
                    <a:pt x="1062" y="1499"/>
                    <a:pt x="804" y="1441"/>
                    <a:pt x="599" y="1260"/>
                  </a:cubicBezTo>
                  <a:cubicBezTo>
                    <a:pt x="446" y="1126"/>
                    <a:pt x="356" y="938"/>
                    <a:pt x="375" y="732"/>
                  </a:cubicBezTo>
                  <a:cubicBezTo>
                    <a:pt x="389" y="547"/>
                    <a:pt x="519" y="393"/>
                    <a:pt x="700" y="348"/>
                  </a:cubicBezTo>
                  <a:cubicBezTo>
                    <a:pt x="755" y="335"/>
                    <a:pt x="811" y="328"/>
                    <a:pt x="867" y="328"/>
                  </a:cubicBezTo>
                  <a:cubicBezTo>
                    <a:pt x="918" y="328"/>
                    <a:pt x="969" y="334"/>
                    <a:pt x="1020" y="345"/>
                  </a:cubicBezTo>
                  <a:cubicBezTo>
                    <a:pt x="1145" y="369"/>
                    <a:pt x="1261" y="430"/>
                    <a:pt x="1385" y="450"/>
                  </a:cubicBezTo>
                  <a:cubicBezTo>
                    <a:pt x="1388" y="451"/>
                    <a:pt x="1391" y="451"/>
                    <a:pt x="1394" y="451"/>
                  </a:cubicBezTo>
                  <a:cubicBezTo>
                    <a:pt x="1409" y="451"/>
                    <a:pt x="1424" y="448"/>
                    <a:pt x="1437" y="443"/>
                  </a:cubicBezTo>
                  <a:lnTo>
                    <a:pt x="1437" y="443"/>
                  </a:lnTo>
                  <a:cubicBezTo>
                    <a:pt x="1408" y="496"/>
                    <a:pt x="1406" y="569"/>
                    <a:pt x="1455" y="612"/>
                  </a:cubicBezTo>
                  <a:cubicBezTo>
                    <a:pt x="1456" y="613"/>
                    <a:pt x="1458" y="615"/>
                    <a:pt x="1459" y="616"/>
                  </a:cubicBezTo>
                  <a:lnTo>
                    <a:pt x="1464" y="624"/>
                  </a:lnTo>
                  <a:cubicBezTo>
                    <a:pt x="1464" y="627"/>
                    <a:pt x="1465" y="631"/>
                    <a:pt x="1467" y="635"/>
                  </a:cubicBezTo>
                  <a:lnTo>
                    <a:pt x="1467" y="641"/>
                  </a:lnTo>
                  <a:cubicBezTo>
                    <a:pt x="1464" y="653"/>
                    <a:pt x="1461" y="665"/>
                    <a:pt x="1456" y="677"/>
                  </a:cubicBezTo>
                  <a:cubicBezTo>
                    <a:pt x="1455" y="680"/>
                    <a:pt x="1453" y="683"/>
                    <a:pt x="1451" y="686"/>
                  </a:cubicBezTo>
                  <a:cubicBezTo>
                    <a:pt x="1449" y="689"/>
                    <a:pt x="1445" y="693"/>
                    <a:pt x="1442" y="696"/>
                  </a:cubicBezTo>
                  <a:cubicBezTo>
                    <a:pt x="1421" y="720"/>
                    <a:pt x="1406" y="747"/>
                    <a:pt x="1399" y="776"/>
                  </a:cubicBezTo>
                  <a:cubicBezTo>
                    <a:pt x="1382" y="809"/>
                    <a:pt x="1382" y="847"/>
                    <a:pt x="1396" y="880"/>
                  </a:cubicBezTo>
                  <a:cubicBezTo>
                    <a:pt x="1411" y="918"/>
                    <a:pt x="1442" y="946"/>
                    <a:pt x="1480" y="957"/>
                  </a:cubicBezTo>
                  <a:cubicBezTo>
                    <a:pt x="1501" y="961"/>
                    <a:pt x="1523" y="964"/>
                    <a:pt x="1545" y="964"/>
                  </a:cubicBezTo>
                  <a:cubicBezTo>
                    <a:pt x="1575" y="964"/>
                    <a:pt x="1605" y="958"/>
                    <a:pt x="1631" y="942"/>
                  </a:cubicBezTo>
                  <a:cubicBezTo>
                    <a:pt x="1665" y="918"/>
                    <a:pt x="1693" y="889"/>
                    <a:pt x="1716" y="853"/>
                  </a:cubicBezTo>
                  <a:cubicBezTo>
                    <a:pt x="1730" y="829"/>
                    <a:pt x="1744" y="803"/>
                    <a:pt x="1753" y="775"/>
                  </a:cubicBezTo>
                  <a:cubicBezTo>
                    <a:pt x="1763" y="747"/>
                    <a:pt x="1767" y="717"/>
                    <a:pt x="1769" y="686"/>
                  </a:cubicBezTo>
                  <a:cubicBezTo>
                    <a:pt x="1769" y="656"/>
                    <a:pt x="1766" y="627"/>
                    <a:pt x="1760" y="597"/>
                  </a:cubicBezTo>
                  <a:cubicBezTo>
                    <a:pt x="1759" y="581"/>
                    <a:pt x="1754" y="564"/>
                    <a:pt x="1748" y="548"/>
                  </a:cubicBezTo>
                  <a:cubicBezTo>
                    <a:pt x="1739" y="521"/>
                    <a:pt x="1726" y="496"/>
                    <a:pt x="1711" y="473"/>
                  </a:cubicBezTo>
                  <a:cubicBezTo>
                    <a:pt x="1687" y="440"/>
                    <a:pt x="1659" y="412"/>
                    <a:pt x="1625" y="390"/>
                  </a:cubicBezTo>
                  <a:cubicBezTo>
                    <a:pt x="1607" y="378"/>
                    <a:pt x="1585" y="372"/>
                    <a:pt x="1562" y="372"/>
                  </a:cubicBezTo>
                  <a:cubicBezTo>
                    <a:pt x="1555" y="372"/>
                    <a:pt x="1549" y="372"/>
                    <a:pt x="1542" y="373"/>
                  </a:cubicBezTo>
                  <a:cubicBezTo>
                    <a:pt x="1570" y="323"/>
                    <a:pt x="1562" y="261"/>
                    <a:pt x="1520" y="219"/>
                  </a:cubicBezTo>
                  <a:cubicBezTo>
                    <a:pt x="1374" y="62"/>
                    <a:pt x="1115" y="1"/>
                    <a:pt x="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7125408">
              <a:off x="421991" y="236688"/>
              <a:ext cx="130586" cy="134696"/>
            </a:xfrm>
            <a:custGeom>
              <a:avLst/>
              <a:gdLst/>
              <a:ahLst/>
              <a:cxnLst/>
              <a:rect l="l" t="t" r="r" b="b"/>
              <a:pathLst>
                <a:path w="2256" h="2327" extrusionOk="0">
                  <a:moveTo>
                    <a:pt x="2052" y="0"/>
                  </a:moveTo>
                  <a:cubicBezTo>
                    <a:pt x="1975" y="0"/>
                    <a:pt x="1900" y="50"/>
                    <a:pt x="1902" y="151"/>
                  </a:cubicBezTo>
                  <a:cubicBezTo>
                    <a:pt x="1909" y="633"/>
                    <a:pt x="1715" y="1093"/>
                    <a:pt x="1422" y="1469"/>
                  </a:cubicBezTo>
                  <a:cubicBezTo>
                    <a:pt x="1206" y="1746"/>
                    <a:pt x="899" y="1991"/>
                    <a:pt x="553" y="1991"/>
                  </a:cubicBezTo>
                  <a:cubicBezTo>
                    <a:pt x="463" y="1991"/>
                    <a:pt x="372" y="1975"/>
                    <a:pt x="278" y="1939"/>
                  </a:cubicBezTo>
                  <a:cubicBezTo>
                    <a:pt x="261" y="1932"/>
                    <a:pt x="245" y="1929"/>
                    <a:pt x="229" y="1929"/>
                  </a:cubicBezTo>
                  <a:cubicBezTo>
                    <a:pt x="86" y="1929"/>
                    <a:pt x="1" y="2170"/>
                    <a:pt x="153" y="2238"/>
                  </a:cubicBezTo>
                  <a:cubicBezTo>
                    <a:pt x="289" y="2299"/>
                    <a:pt x="427" y="2326"/>
                    <a:pt x="563" y="2326"/>
                  </a:cubicBezTo>
                  <a:cubicBezTo>
                    <a:pt x="978" y="2326"/>
                    <a:pt x="1369" y="2071"/>
                    <a:pt x="1635" y="1740"/>
                  </a:cubicBezTo>
                  <a:cubicBezTo>
                    <a:pt x="1993" y="1296"/>
                    <a:pt x="2255" y="733"/>
                    <a:pt x="2217" y="151"/>
                  </a:cubicBezTo>
                  <a:cubicBezTo>
                    <a:pt x="2210" y="51"/>
                    <a:pt x="2130" y="0"/>
                    <a:pt x="20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7125408">
              <a:off x="265552" y="135316"/>
              <a:ext cx="119820" cy="265339"/>
            </a:xfrm>
            <a:custGeom>
              <a:avLst/>
              <a:gdLst/>
              <a:ahLst/>
              <a:cxnLst/>
              <a:rect l="l" t="t" r="r" b="b"/>
              <a:pathLst>
                <a:path w="2070" h="4584" extrusionOk="0">
                  <a:moveTo>
                    <a:pt x="1831" y="0"/>
                  </a:moveTo>
                  <a:cubicBezTo>
                    <a:pt x="1744" y="0"/>
                    <a:pt x="1652" y="75"/>
                    <a:pt x="1673" y="188"/>
                  </a:cubicBezTo>
                  <a:cubicBezTo>
                    <a:pt x="1774" y="703"/>
                    <a:pt x="1446" y="1183"/>
                    <a:pt x="1061" y="1493"/>
                  </a:cubicBezTo>
                  <a:cubicBezTo>
                    <a:pt x="869" y="1647"/>
                    <a:pt x="641" y="1756"/>
                    <a:pt x="463" y="1930"/>
                  </a:cubicBezTo>
                  <a:cubicBezTo>
                    <a:pt x="291" y="2095"/>
                    <a:pt x="177" y="2318"/>
                    <a:pt x="112" y="2549"/>
                  </a:cubicBezTo>
                  <a:cubicBezTo>
                    <a:pt x="1" y="2944"/>
                    <a:pt x="42" y="3371"/>
                    <a:pt x="204" y="3748"/>
                  </a:cubicBezTo>
                  <a:cubicBezTo>
                    <a:pt x="333" y="4052"/>
                    <a:pt x="653" y="4561"/>
                    <a:pt x="1023" y="4583"/>
                  </a:cubicBezTo>
                  <a:cubicBezTo>
                    <a:pt x="1025" y="4584"/>
                    <a:pt x="1028" y="4584"/>
                    <a:pt x="1030" y="4584"/>
                  </a:cubicBezTo>
                  <a:cubicBezTo>
                    <a:pt x="1130" y="4584"/>
                    <a:pt x="1195" y="4460"/>
                    <a:pt x="1141" y="4376"/>
                  </a:cubicBezTo>
                  <a:cubicBezTo>
                    <a:pt x="1041" y="4219"/>
                    <a:pt x="847" y="4129"/>
                    <a:pt x="724" y="3982"/>
                  </a:cubicBezTo>
                  <a:cubicBezTo>
                    <a:pt x="589" y="3819"/>
                    <a:pt x="490" y="3628"/>
                    <a:pt x="432" y="3425"/>
                  </a:cubicBezTo>
                  <a:cubicBezTo>
                    <a:pt x="313" y="3012"/>
                    <a:pt x="358" y="2504"/>
                    <a:pt x="670" y="2184"/>
                  </a:cubicBezTo>
                  <a:cubicBezTo>
                    <a:pt x="829" y="2020"/>
                    <a:pt x="1047" y="1921"/>
                    <a:pt x="1227" y="1781"/>
                  </a:cubicBezTo>
                  <a:cubicBezTo>
                    <a:pt x="1403" y="1648"/>
                    <a:pt x="1559" y="1488"/>
                    <a:pt x="1691" y="1311"/>
                  </a:cubicBezTo>
                  <a:cubicBezTo>
                    <a:pt x="1948" y="958"/>
                    <a:pt x="2070" y="537"/>
                    <a:pt x="1963" y="108"/>
                  </a:cubicBezTo>
                  <a:cubicBezTo>
                    <a:pt x="1944" y="33"/>
                    <a:pt x="1888" y="0"/>
                    <a:pt x="18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7125408">
              <a:off x="172535" y="226372"/>
              <a:ext cx="112873" cy="134464"/>
            </a:xfrm>
            <a:custGeom>
              <a:avLst/>
              <a:gdLst/>
              <a:ahLst/>
              <a:cxnLst/>
              <a:rect l="l" t="t" r="r" b="b"/>
              <a:pathLst>
                <a:path w="1950" h="2323" extrusionOk="0">
                  <a:moveTo>
                    <a:pt x="838" y="1"/>
                  </a:moveTo>
                  <a:cubicBezTo>
                    <a:pt x="417" y="1"/>
                    <a:pt x="31" y="359"/>
                    <a:pt x="121" y="798"/>
                  </a:cubicBezTo>
                  <a:cubicBezTo>
                    <a:pt x="145" y="906"/>
                    <a:pt x="193" y="1005"/>
                    <a:pt x="265" y="1089"/>
                  </a:cubicBezTo>
                  <a:cubicBezTo>
                    <a:pt x="337" y="1175"/>
                    <a:pt x="450" y="1266"/>
                    <a:pt x="565" y="1268"/>
                  </a:cubicBezTo>
                  <a:cubicBezTo>
                    <a:pt x="566" y="1269"/>
                    <a:pt x="567" y="1269"/>
                    <a:pt x="569" y="1269"/>
                  </a:cubicBezTo>
                  <a:cubicBezTo>
                    <a:pt x="704" y="1269"/>
                    <a:pt x="772" y="1094"/>
                    <a:pt x="676" y="1000"/>
                  </a:cubicBezTo>
                  <a:cubicBezTo>
                    <a:pt x="653" y="978"/>
                    <a:pt x="626" y="959"/>
                    <a:pt x="598" y="944"/>
                  </a:cubicBezTo>
                  <a:cubicBezTo>
                    <a:pt x="594" y="943"/>
                    <a:pt x="570" y="928"/>
                    <a:pt x="567" y="926"/>
                  </a:cubicBezTo>
                  <a:lnTo>
                    <a:pt x="567" y="926"/>
                  </a:lnTo>
                  <a:cubicBezTo>
                    <a:pt x="539" y="906"/>
                    <a:pt x="516" y="880"/>
                    <a:pt x="496" y="851"/>
                  </a:cubicBezTo>
                  <a:cubicBezTo>
                    <a:pt x="457" y="799"/>
                    <a:pt x="436" y="735"/>
                    <a:pt x="435" y="670"/>
                  </a:cubicBezTo>
                  <a:cubicBezTo>
                    <a:pt x="432" y="602"/>
                    <a:pt x="456" y="534"/>
                    <a:pt x="501" y="482"/>
                  </a:cubicBezTo>
                  <a:cubicBezTo>
                    <a:pt x="549" y="426"/>
                    <a:pt x="610" y="381"/>
                    <a:pt x="679" y="356"/>
                  </a:cubicBezTo>
                  <a:cubicBezTo>
                    <a:pt x="737" y="335"/>
                    <a:pt x="795" y="326"/>
                    <a:pt x="852" y="326"/>
                  </a:cubicBezTo>
                  <a:cubicBezTo>
                    <a:pt x="1164" y="326"/>
                    <a:pt x="1445" y="611"/>
                    <a:pt x="1562" y="880"/>
                  </a:cubicBezTo>
                  <a:cubicBezTo>
                    <a:pt x="1572" y="906"/>
                    <a:pt x="1591" y="926"/>
                    <a:pt x="1617" y="940"/>
                  </a:cubicBezTo>
                  <a:cubicBezTo>
                    <a:pt x="1605" y="955"/>
                    <a:pt x="1589" y="966"/>
                    <a:pt x="1586" y="989"/>
                  </a:cubicBezTo>
                  <a:cubicBezTo>
                    <a:pt x="1557" y="1153"/>
                    <a:pt x="1546" y="1308"/>
                    <a:pt x="1470" y="1461"/>
                  </a:cubicBezTo>
                  <a:cubicBezTo>
                    <a:pt x="1400" y="1605"/>
                    <a:pt x="1298" y="1729"/>
                    <a:pt x="1171" y="1825"/>
                  </a:cubicBezTo>
                  <a:cubicBezTo>
                    <a:pt x="1001" y="1950"/>
                    <a:pt x="796" y="2011"/>
                    <a:pt x="589" y="2011"/>
                  </a:cubicBezTo>
                  <a:cubicBezTo>
                    <a:pt x="460" y="2011"/>
                    <a:pt x="330" y="1987"/>
                    <a:pt x="208" y="1939"/>
                  </a:cubicBezTo>
                  <a:cubicBezTo>
                    <a:pt x="195" y="1934"/>
                    <a:pt x="181" y="1932"/>
                    <a:pt x="168" y="1932"/>
                  </a:cubicBezTo>
                  <a:cubicBezTo>
                    <a:pt x="104" y="1932"/>
                    <a:pt x="40" y="1984"/>
                    <a:pt x="25" y="2043"/>
                  </a:cubicBezTo>
                  <a:cubicBezTo>
                    <a:pt x="1" y="2129"/>
                    <a:pt x="54" y="2196"/>
                    <a:pt x="130" y="2227"/>
                  </a:cubicBezTo>
                  <a:cubicBezTo>
                    <a:pt x="283" y="2291"/>
                    <a:pt x="449" y="2322"/>
                    <a:pt x="616" y="2322"/>
                  </a:cubicBezTo>
                  <a:cubicBezTo>
                    <a:pt x="879" y="2322"/>
                    <a:pt x="1142" y="2244"/>
                    <a:pt x="1355" y="2089"/>
                  </a:cubicBezTo>
                  <a:cubicBezTo>
                    <a:pt x="1680" y="1851"/>
                    <a:pt x="1950" y="1408"/>
                    <a:pt x="1880" y="989"/>
                  </a:cubicBezTo>
                  <a:cubicBezTo>
                    <a:pt x="1874" y="953"/>
                    <a:pt x="1851" y="922"/>
                    <a:pt x="1818" y="904"/>
                  </a:cubicBezTo>
                  <a:cubicBezTo>
                    <a:pt x="1860" y="869"/>
                    <a:pt x="1874" y="809"/>
                    <a:pt x="1852" y="759"/>
                  </a:cubicBezTo>
                  <a:cubicBezTo>
                    <a:pt x="1686" y="352"/>
                    <a:pt x="1312" y="10"/>
                    <a:pt x="851" y="1"/>
                  </a:cubicBezTo>
                  <a:cubicBezTo>
                    <a:pt x="847" y="1"/>
                    <a:pt x="842" y="1"/>
                    <a:pt x="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a:off x="142880" y="143051"/>
            <a:ext cx="1051734" cy="242038"/>
            <a:chOff x="142880" y="151638"/>
            <a:chExt cx="1051734" cy="242038"/>
          </a:xfrm>
        </p:grpSpPr>
        <p:sp>
          <p:nvSpPr>
            <p:cNvPr id="28" name="Google Shape;28;p2"/>
            <p:cNvSpPr/>
            <p:nvPr/>
          </p:nvSpPr>
          <p:spPr>
            <a:xfrm rot="5400000">
              <a:off x="1052946" y="157347"/>
              <a:ext cx="107777" cy="175558"/>
            </a:xfrm>
            <a:custGeom>
              <a:avLst/>
              <a:gdLst/>
              <a:ahLst/>
              <a:cxnLst/>
              <a:rect l="l" t="t" r="r" b="b"/>
              <a:pathLst>
                <a:path w="1862" h="3033" extrusionOk="0">
                  <a:moveTo>
                    <a:pt x="1630" y="0"/>
                  </a:moveTo>
                  <a:cubicBezTo>
                    <a:pt x="1607" y="0"/>
                    <a:pt x="1582" y="6"/>
                    <a:pt x="1557" y="19"/>
                  </a:cubicBezTo>
                  <a:cubicBezTo>
                    <a:pt x="536" y="537"/>
                    <a:pt x="0" y="1892"/>
                    <a:pt x="465" y="2955"/>
                  </a:cubicBezTo>
                  <a:cubicBezTo>
                    <a:pt x="489" y="3010"/>
                    <a:pt x="536" y="3033"/>
                    <a:pt x="585" y="3033"/>
                  </a:cubicBezTo>
                  <a:cubicBezTo>
                    <a:pt x="681" y="3033"/>
                    <a:pt x="787" y="2945"/>
                    <a:pt x="751" y="2834"/>
                  </a:cubicBezTo>
                  <a:cubicBezTo>
                    <a:pt x="433" y="1879"/>
                    <a:pt x="798" y="767"/>
                    <a:pt x="1712" y="284"/>
                  </a:cubicBezTo>
                  <a:cubicBezTo>
                    <a:pt x="1862" y="205"/>
                    <a:pt x="1770" y="0"/>
                    <a:pt x="1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5400000">
              <a:off x="837421" y="169532"/>
              <a:ext cx="121264" cy="238765"/>
            </a:xfrm>
            <a:custGeom>
              <a:avLst/>
              <a:gdLst/>
              <a:ahLst/>
              <a:cxnLst/>
              <a:rect l="l" t="t" r="r" b="b"/>
              <a:pathLst>
                <a:path w="2095" h="4125" extrusionOk="0">
                  <a:moveTo>
                    <a:pt x="190" y="0"/>
                  </a:moveTo>
                  <a:cubicBezTo>
                    <a:pt x="94" y="0"/>
                    <a:pt x="0" y="104"/>
                    <a:pt x="56" y="220"/>
                  </a:cubicBezTo>
                  <a:cubicBezTo>
                    <a:pt x="348" y="832"/>
                    <a:pt x="883" y="1290"/>
                    <a:pt x="1250" y="1852"/>
                  </a:cubicBezTo>
                  <a:cubicBezTo>
                    <a:pt x="1444" y="2148"/>
                    <a:pt x="1589" y="2474"/>
                    <a:pt x="1626" y="2830"/>
                  </a:cubicBezTo>
                  <a:cubicBezTo>
                    <a:pt x="1666" y="3221"/>
                    <a:pt x="1574" y="3572"/>
                    <a:pt x="1431" y="3930"/>
                  </a:cubicBezTo>
                  <a:cubicBezTo>
                    <a:pt x="1386" y="4040"/>
                    <a:pt x="1489" y="4124"/>
                    <a:pt x="1588" y="4124"/>
                  </a:cubicBezTo>
                  <a:cubicBezTo>
                    <a:pt x="1638" y="4124"/>
                    <a:pt x="1687" y="4102"/>
                    <a:pt x="1716" y="4052"/>
                  </a:cubicBezTo>
                  <a:cubicBezTo>
                    <a:pt x="2094" y="3375"/>
                    <a:pt x="2010" y="2517"/>
                    <a:pt x="1636" y="1861"/>
                  </a:cubicBezTo>
                  <a:cubicBezTo>
                    <a:pt x="1268" y="1214"/>
                    <a:pt x="702" y="706"/>
                    <a:pt x="310" y="72"/>
                  </a:cubicBezTo>
                  <a:cubicBezTo>
                    <a:pt x="278" y="22"/>
                    <a:pt x="234"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5400000">
              <a:off x="629999" y="120534"/>
              <a:ext cx="172606" cy="292017"/>
            </a:xfrm>
            <a:custGeom>
              <a:avLst/>
              <a:gdLst/>
              <a:ahLst/>
              <a:cxnLst/>
              <a:rect l="l" t="t" r="r" b="b"/>
              <a:pathLst>
                <a:path w="2982" h="5045" extrusionOk="0">
                  <a:moveTo>
                    <a:pt x="884" y="1"/>
                  </a:moveTo>
                  <a:cubicBezTo>
                    <a:pt x="818" y="1"/>
                    <a:pt x="754" y="6"/>
                    <a:pt x="695" y="15"/>
                  </a:cubicBezTo>
                  <a:cubicBezTo>
                    <a:pt x="414" y="55"/>
                    <a:pt x="178" y="252"/>
                    <a:pt x="88" y="521"/>
                  </a:cubicBezTo>
                  <a:cubicBezTo>
                    <a:pt x="1" y="782"/>
                    <a:pt x="55" y="1095"/>
                    <a:pt x="217" y="1317"/>
                  </a:cubicBezTo>
                  <a:cubicBezTo>
                    <a:pt x="399" y="1567"/>
                    <a:pt x="685" y="1724"/>
                    <a:pt x="987" y="1782"/>
                  </a:cubicBezTo>
                  <a:cubicBezTo>
                    <a:pt x="1098" y="1803"/>
                    <a:pt x="1208" y="1812"/>
                    <a:pt x="1319" y="1812"/>
                  </a:cubicBezTo>
                  <a:cubicBezTo>
                    <a:pt x="1473" y="1812"/>
                    <a:pt x="1627" y="1795"/>
                    <a:pt x="1781" y="1770"/>
                  </a:cubicBezTo>
                  <a:lnTo>
                    <a:pt x="1781" y="1770"/>
                  </a:lnTo>
                  <a:cubicBezTo>
                    <a:pt x="1627" y="1946"/>
                    <a:pt x="1379" y="2065"/>
                    <a:pt x="1233" y="2236"/>
                  </a:cubicBezTo>
                  <a:cubicBezTo>
                    <a:pt x="983" y="2530"/>
                    <a:pt x="883" y="2928"/>
                    <a:pt x="833" y="3303"/>
                  </a:cubicBezTo>
                  <a:cubicBezTo>
                    <a:pt x="783" y="3698"/>
                    <a:pt x="830" y="4105"/>
                    <a:pt x="1058" y="4440"/>
                  </a:cubicBezTo>
                  <a:cubicBezTo>
                    <a:pt x="1255" y="4730"/>
                    <a:pt x="1538" y="4945"/>
                    <a:pt x="1881" y="5022"/>
                  </a:cubicBezTo>
                  <a:cubicBezTo>
                    <a:pt x="1894" y="5026"/>
                    <a:pt x="1907" y="5027"/>
                    <a:pt x="1920" y="5027"/>
                  </a:cubicBezTo>
                  <a:cubicBezTo>
                    <a:pt x="1971" y="5027"/>
                    <a:pt x="2018" y="5000"/>
                    <a:pt x="2044" y="4954"/>
                  </a:cubicBezTo>
                  <a:cubicBezTo>
                    <a:pt x="2062" y="5004"/>
                    <a:pt x="2104" y="5044"/>
                    <a:pt x="2161" y="5044"/>
                  </a:cubicBezTo>
                  <a:cubicBezTo>
                    <a:pt x="2317" y="5044"/>
                    <a:pt x="2463" y="5012"/>
                    <a:pt x="2594" y="4926"/>
                  </a:cubicBezTo>
                  <a:cubicBezTo>
                    <a:pt x="2718" y="4843"/>
                    <a:pt x="2829" y="4729"/>
                    <a:pt x="2891" y="4593"/>
                  </a:cubicBezTo>
                  <a:cubicBezTo>
                    <a:pt x="2960" y="4446"/>
                    <a:pt x="2982" y="4286"/>
                    <a:pt x="2940" y="4129"/>
                  </a:cubicBezTo>
                  <a:cubicBezTo>
                    <a:pt x="2894" y="3972"/>
                    <a:pt x="2798" y="3836"/>
                    <a:pt x="2666" y="3741"/>
                  </a:cubicBezTo>
                  <a:cubicBezTo>
                    <a:pt x="2563" y="3663"/>
                    <a:pt x="2440" y="3622"/>
                    <a:pt x="2313" y="3622"/>
                  </a:cubicBezTo>
                  <a:cubicBezTo>
                    <a:pt x="2264" y="3622"/>
                    <a:pt x="2214" y="3629"/>
                    <a:pt x="2164" y="3642"/>
                  </a:cubicBezTo>
                  <a:cubicBezTo>
                    <a:pt x="2083" y="3667"/>
                    <a:pt x="2035" y="3751"/>
                    <a:pt x="2056" y="3834"/>
                  </a:cubicBezTo>
                  <a:cubicBezTo>
                    <a:pt x="2076" y="3906"/>
                    <a:pt x="2142" y="3946"/>
                    <a:pt x="2211" y="3946"/>
                  </a:cubicBezTo>
                  <a:cubicBezTo>
                    <a:pt x="2223" y="3946"/>
                    <a:pt x="2235" y="3945"/>
                    <a:pt x="2247" y="3942"/>
                  </a:cubicBezTo>
                  <a:cubicBezTo>
                    <a:pt x="2254" y="3941"/>
                    <a:pt x="2259" y="3940"/>
                    <a:pt x="2261" y="3940"/>
                  </a:cubicBezTo>
                  <a:lnTo>
                    <a:pt x="2261" y="3940"/>
                  </a:lnTo>
                  <a:cubicBezTo>
                    <a:pt x="2268" y="3939"/>
                    <a:pt x="2276" y="3939"/>
                    <a:pt x="2283" y="3938"/>
                  </a:cubicBezTo>
                  <a:cubicBezTo>
                    <a:pt x="2298" y="3938"/>
                    <a:pt x="2312" y="3938"/>
                    <a:pt x="2327" y="3939"/>
                  </a:cubicBezTo>
                  <a:lnTo>
                    <a:pt x="2336" y="3939"/>
                  </a:lnTo>
                  <a:cubicBezTo>
                    <a:pt x="2339" y="3941"/>
                    <a:pt x="2342" y="3942"/>
                    <a:pt x="2344" y="3942"/>
                  </a:cubicBezTo>
                  <a:cubicBezTo>
                    <a:pt x="2363" y="3948"/>
                    <a:pt x="2382" y="3953"/>
                    <a:pt x="2401" y="3960"/>
                  </a:cubicBezTo>
                  <a:cubicBezTo>
                    <a:pt x="2404" y="3960"/>
                    <a:pt x="2407" y="3962"/>
                    <a:pt x="2410" y="3962"/>
                  </a:cubicBezTo>
                  <a:cubicBezTo>
                    <a:pt x="2413" y="3965"/>
                    <a:pt x="2416" y="3966"/>
                    <a:pt x="2419" y="3968"/>
                  </a:cubicBezTo>
                  <a:cubicBezTo>
                    <a:pt x="2434" y="3977"/>
                    <a:pt x="2450" y="3985"/>
                    <a:pt x="2465" y="3994"/>
                  </a:cubicBezTo>
                  <a:cubicBezTo>
                    <a:pt x="2469" y="3997"/>
                    <a:pt x="2474" y="4000"/>
                    <a:pt x="2478" y="4004"/>
                  </a:cubicBezTo>
                  <a:lnTo>
                    <a:pt x="2478" y="4004"/>
                  </a:lnTo>
                  <a:cubicBezTo>
                    <a:pt x="2480" y="4005"/>
                    <a:pt x="2483" y="4008"/>
                    <a:pt x="2487" y="4011"/>
                  </a:cubicBezTo>
                  <a:cubicBezTo>
                    <a:pt x="2499" y="4021"/>
                    <a:pt x="2511" y="4031"/>
                    <a:pt x="2521" y="4043"/>
                  </a:cubicBezTo>
                  <a:cubicBezTo>
                    <a:pt x="2533" y="4054"/>
                    <a:pt x="2546" y="4068"/>
                    <a:pt x="2558" y="4082"/>
                  </a:cubicBezTo>
                  <a:cubicBezTo>
                    <a:pt x="2562" y="4086"/>
                    <a:pt x="2564" y="4088"/>
                    <a:pt x="2564" y="4088"/>
                  </a:cubicBezTo>
                  <a:cubicBezTo>
                    <a:pt x="2564" y="4088"/>
                    <a:pt x="2561" y="4086"/>
                    <a:pt x="2557" y="4080"/>
                  </a:cubicBezTo>
                  <a:lnTo>
                    <a:pt x="2557" y="4080"/>
                  </a:lnTo>
                  <a:cubicBezTo>
                    <a:pt x="2563" y="4089"/>
                    <a:pt x="2570" y="4096"/>
                    <a:pt x="2576" y="4105"/>
                  </a:cubicBezTo>
                  <a:cubicBezTo>
                    <a:pt x="2585" y="4119"/>
                    <a:pt x="2592" y="4132"/>
                    <a:pt x="2600" y="4147"/>
                  </a:cubicBezTo>
                  <a:cubicBezTo>
                    <a:pt x="2604" y="4154"/>
                    <a:pt x="2609" y="4163"/>
                    <a:pt x="2613" y="4172"/>
                  </a:cubicBezTo>
                  <a:cubicBezTo>
                    <a:pt x="2623" y="4202"/>
                    <a:pt x="2632" y="4230"/>
                    <a:pt x="2638" y="4261"/>
                  </a:cubicBezTo>
                  <a:cubicBezTo>
                    <a:pt x="2638" y="4267"/>
                    <a:pt x="2640" y="4290"/>
                    <a:pt x="2640" y="4295"/>
                  </a:cubicBezTo>
                  <a:cubicBezTo>
                    <a:pt x="2640" y="4310"/>
                    <a:pt x="2640" y="4325"/>
                    <a:pt x="2638" y="4341"/>
                  </a:cubicBezTo>
                  <a:cubicBezTo>
                    <a:pt x="2637" y="4345"/>
                    <a:pt x="2635" y="4363"/>
                    <a:pt x="2634" y="4367"/>
                  </a:cubicBezTo>
                  <a:cubicBezTo>
                    <a:pt x="2629" y="4388"/>
                    <a:pt x="2622" y="4406"/>
                    <a:pt x="2618" y="4427"/>
                  </a:cubicBezTo>
                  <a:cubicBezTo>
                    <a:pt x="2616" y="4430"/>
                    <a:pt x="2615" y="4433"/>
                    <a:pt x="2615" y="4436"/>
                  </a:cubicBezTo>
                  <a:cubicBezTo>
                    <a:pt x="2613" y="4439"/>
                    <a:pt x="2612" y="4442"/>
                    <a:pt x="2610" y="4444"/>
                  </a:cubicBezTo>
                  <a:cubicBezTo>
                    <a:pt x="2603" y="4459"/>
                    <a:pt x="2597" y="4473"/>
                    <a:pt x="2589" y="4486"/>
                  </a:cubicBezTo>
                  <a:cubicBezTo>
                    <a:pt x="2579" y="4504"/>
                    <a:pt x="2567" y="4520"/>
                    <a:pt x="2555" y="4538"/>
                  </a:cubicBezTo>
                  <a:cubicBezTo>
                    <a:pt x="2552" y="4542"/>
                    <a:pt x="2551" y="4545"/>
                    <a:pt x="2550" y="4546"/>
                  </a:cubicBezTo>
                  <a:lnTo>
                    <a:pt x="2550" y="4546"/>
                  </a:lnTo>
                  <a:cubicBezTo>
                    <a:pt x="2548" y="4548"/>
                    <a:pt x="2546" y="4550"/>
                    <a:pt x="2542" y="4554"/>
                  </a:cubicBezTo>
                  <a:cubicBezTo>
                    <a:pt x="2518" y="4579"/>
                    <a:pt x="2492" y="4606"/>
                    <a:pt x="2465" y="4631"/>
                  </a:cubicBezTo>
                  <a:cubicBezTo>
                    <a:pt x="2462" y="4634"/>
                    <a:pt x="2460" y="4636"/>
                    <a:pt x="2459" y="4637"/>
                  </a:cubicBezTo>
                  <a:lnTo>
                    <a:pt x="2459" y="4637"/>
                  </a:lnTo>
                  <a:cubicBezTo>
                    <a:pt x="2459" y="4637"/>
                    <a:pt x="2459" y="4637"/>
                    <a:pt x="2459" y="4637"/>
                  </a:cubicBezTo>
                  <a:cubicBezTo>
                    <a:pt x="2458" y="4637"/>
                    <a:pt x="2455" y="4639"/>
                    <a:pt x="2446" y="4644"/>
                  </a:cubicBezTo>
                  <a:cubicBezTo>
                    <a:pt x="2434" y="4653"/>
                    <a:pt x="2421" y="4664"/>
                    <a:pt x="2407" y="4671"/>
                  </a:cubicBezTo>
                  <a:cubicBezTo>
                    <a:pt x="2376" y="4689"/>
                    <a:pt x="2344" y="4707"/>
                    <a:pt x="2311" y="4723"/>
                  </a:cubicBezTo>
                  <a:cubicBezTo>
                    <a:pt x="2306" y="4725"/>
                    <a:pt x="2303" y="4726"/>
                    <a:pt x="2300" y="4727"/>
                  </a:cubicBezTo>
                  <a:lnTo>
                    <a:pt x="2300" y="4727"/>
                  </a:lnTo>
                  <a:cubicBezTo>
                    <a:pt x="2301" y="4727"/>
                    <a:pt x="2302" y="4726"/>
                    <a:pt x="2304" y="4726"/>
                  </a:cubicBezTo>
                  <a:lnTo>
                    <a:pt x="2304" y="4726"/>
                  </a:lnTo>
                  <a:cubicBezTo>
                    <a:pt x="2289" y="4732"/>
                    <a:pt x="2274" y="4738"/>
                    <a:pt x="2261" y="4745"/>
                  </a:cubicBezTo>
                  <a:lnTo>
                    <a:pt x="2238" y="4754"/>
                  </a:lnTo>
                  <a:cubicBezTo>
                    <a:pt x="2243" y="4752"/>
                    <a:pt x="2245" y="4751"/>
                    <a:pt x="2246" y="4751"/>
                  </a:cubicBezTo>
                  <a:lnTo>
                    <a:pt x="2246" y="4751"/>
                  </a:lnTo>
                  <a:cubicBezTo>
                    <a:pt x="2246" y="4751"/>
                    <a:pt x="2241" y="4753"/>
                    <a:pt x="2231" y="4757"/>
                  </a:cubicBezTo>
                  <a:cubicBezTo>
                    <a:pt x="2197" y="4769"/>
                    <a:pt x="2161" y="4778"/>
                    <a:pt x="2124" y="4782"/>
                  </a:cubicBezTo>
                  <a:cubicBezTo>
                    <a:pt x="2096" y="4790"/>
                    <a:pt x="2071" y="4807"/>
                    <a:pt x="2056" y="4834"/>
                  </a:cubicBezTo>
                  <a:cubicBezTo>
                    <a:pt x="2041" y="4787"/>
                    <a:pt x="2006" y="4750"/>
                    <a:pt x="1960" y="4733"/>
                  </a:cubicBezTo>
                  <a:cubicBezTo>
                    <a:pt x="1671" y="4627"/>
                    <a:pt x="1415" y="4425"/>
                    <a:pt x="1270" y="4151"/>
                  </a:cubicBezTo>
                  <a:cubicBezTo>
                    <a:pt x="1092" y="3814"/>
                    <a:pt x="1129" y="3414"/>
                    <a:pt x="1215" y="3055"/>
                  </a:cubicBezTo>
                  <a:cubicBezTo>
                    <a:pt x="1291" y="2735"/>
                    <a:pt x="1421" y="2479"/>
                    <a:pt x="1682" y="2272"/>
                  </a:cubicBezTo>
                  <a:cubicBezTo>
                    <a:pt x="1889" y="2108"/>
                    <a:pt x="2098" y="1948"/>
                    <a:pt x="2188" y="1690"/>
                  </a:cubicBezTo>
                  <a:lnTo>
                    <a:pt x="2190" y="1690"/>
                  </a:lnTo>
                  <a:cubicBezTo>
                    <a:pt x="2372" y="1650"/>
                    <a:pt x="2312" y="1385"/>
                    <a:pt x="2143" y="1385"/>
                  </a:cubicBezTo>
                  <a:cubicBezTo>
                    <a:pt x="2131" y="1385"/>
                    <a:pt x="2118" y="1386"/>
                    <a:pt x="2105" y="1389"/>
                  </a:cubicBezTo>
                  <a:cubicBezTo>
                    <a:pt x="1866" y="1441"/>
                    <a:pt x="1593" y="1499"/>
                    <a:pt x="1328" y="1499"/>
                  </a:cubicBezTo>
                  <a:cubicBezTo>
                    <a:pt x="1062" y="1499"/>
                    <a:pt x="804" y="1441"/>
                    <a:pt x="599" y="1260"/>
                  </a:cubicBezTo>
                  <a:cubicBezTo>
                    <a:pt x="446" y="1126"/>
                    <a:pt x="356" y="938"/>
                    <a:pt x="375" y="732"/>
                  </a:cubicBezTo>
                  <a:cubicBezTo>
                    <a:pt x="389" y="547"/>
                    <a:pt x="519" y="393"/>
                    <a:pt x="700" y="348"/>
                  </a:cubicBezTo>
                  <a:cubicBezTo>
                    <a:pt x="755" y="335"/>
                    <a:pt x="811" y="328"/>
                    <a:pt x="867" y="328"/>
                  </a:cubicBezTo>
                  <a:cubicBezTo>
                    <a:pt x="918" y="328"/>
                    <a:pt x="969" y="334"/>
                    <a:pt x="1020" y="345"/>
                  </a:cubicBezTo>
                  <a:cubicBezTo>
                    <a:pt x="1145" y="369"/>
                    <a:pt x="1261" y="430"/>
                    <a:pt x="1385" y="450"/>
                  </a:cubicBezTo>
                  <a:cubicBezTo>
                    <a:pt x="1388" y="451"/>
                    <a:pt x="1391" y="451"/>
                    <a:pt x="1394" y="451"/>
                  </a:cubicBezTo>
                  <a:cubicBezTo>
                    <a:pt x="1409" y="451"/>
                    <a:pt x="1424" y="448"/>
                    <a:pt x="1437" y="443"/>
                  </a:cubicBezTo>
                  <a:lnTo>
                    <a:pt x="1437" y="443"/>
                  </a:lnTo>
                  <a:cubicBezTo>
                    <a:pt x="1408" y="496"/>
                    <a:pt x="1406" y="569"/>
                    <a:pt x="1455" y="612"/>
                  </a:cubicBezTo>
                  <a:cubicBezTo>
                    <a:pt x="1456" y="613"/>
                    <a:pt x="1458" y="615"/>
                    <a:pt x="1459" y="616"/>
                  </a:cubicBezTo>
                  <a:lnTo>
                    <a:pt x="1464" y="624"/>
                  </a:lnTo>
                  <a:cubicBezTo>
                    <a:pt x="1464" y="627"/>
                    <a:pt x="1465" y="631"/>
                    <a:pt x="1467" y="635"/>
                  </a:cubicBezTo>
                  <a:lnTo>
                    <a:pt x="1467" y="641"/>
                  </a:lnTo>
                  <a:cubicBezTo>
                    <a:pt x="1464" y="653"/>
                    <a:pt x="1461" y="665"/>
                    <a:pt x="1456" y="677"/>
                  </a:cubicBezTo>
                  <a:cubicBezTo>
                    <a:pt x="1455" y="680"/>
                    <a:pt x="1453" y="683"/>
                    <a:pt x="1451" y="686"/>
                  </a:cubicBezTo>
                  <a:cubicBezTo>
                    <a:pt x="1449" y="689"/>
                    <a:pt x="1445" y="693"/>
                    <a:pt x="1442" y="696"/>
                  </a:cubicBezTo>
                  <a:cubicBezTo>
                    <a:pt x="1421" y="720"/>
                    <a:pt x="1406" y="747"/>
                    <a:pt x="1399" y="776"/>
                  </a:cubicBezTo>
                  <a:cubicBezTo>
                    <a:pt x="1382" y="809"/>
                    <a:pt x="1382" y="847"/>
                    <a:pt x="1396" y="880"/>
                  </a:cubicBezTo>
                  <a:cubicBezTo>
                    <a:pt x="1411" y="918"/>
                    <a:pt x="1442" y="946"/>
                    <a:pt x="1480" y="957"/>
                  </a:cubicBezTo>
                  <a:cubicBezTo>
                    <a:pt x="1501" y="961"/>
                    <a:pt x="1523" y="964"/>
                    <a:pt x="1545" y="964"/>
                  </a:cubicBezTo>
                  <a:cubicBezTo>
                    <a:pt x="1575" y="964"/>
                    <a:pt x="1605" y="958"/>
                    <a:pt x="1631" y="942"/>
                  </a:cubicBezTo>
                  <a:cubicBezTo>
                    <a:pt x="1665" y="918"/>
                    <a:pt x="1693" y="889"/>
                    <a:pt x="1716" y="853"/>
                  </a:cubicBezTo>
                  <a:cubicBezTo>
                    <a:pt x="1730" y="829"/>
                    <a:pt x="1744" y="803"/>
                    <a:pt x="1753" y="775"/>
                  </a:cubicBezTo>
                  <a:cubicBezTo>
                    <a:pt x="1763" y="747"/>
                    <a:pt x="1767" y="717"/>
                    <a:pt x="1769" y="686"/>
                  </a:cubicBezTo>
                  <a:cubicBezTo>
                    <a:pt x="1769" y="656"/>
                    <a:pt x="1766" y="627"/>
                    <a:pt x="1760" y="597"/>
                  </a:cubicBezTo>
                  <a:cubicBezTo>
                    <a:pt x="1759" y="581"/>
                    <a:pt x="1754" y="564"/>
                    <a:pt x="1748" y="548"/>
                  </a:cubicBezTo>
                  <a:cubicBezTo>
                    <a:pt x="1739" y="521"/>
                    <a:pt x="1726" y="496"/>
                    <a:pt x="1711" y="473"/>
                  </a:cubicBezTo>
                  <a:cubicBezTo>
                    <a:pt x="1687" y="440"/>
                    <a:pt x="1659" y="412"/>
                    <a:pt x="1625" y="390"/>
                  </a:cubicBezTo>
                  <a:cubicBezTo>
                    <a:pt x="1607" y="378"/>
                    <a:pt x="1585" y="372"/>
                    <a:pt x="1562" y="372"/>
                  </a:cubicBezTo>
                  <a:cubicBezTo>
                    <a:pt x="1555" y="372"/>
                    <a:pt x="1549" y="372"/>
                    <a:pt x="1542" y="373"/>
                  </a:cubicBezTo>
                  <a:cubicBezTo>
                    <a:pt x="1570" y="323"/>
                    <a:pt x="1562" y="261"/>
                    <a:pt x="1520" y="219"/>
                  </a:cubicBezTo>
                  <a:cubicBezTo>
                    <a:pt x="1374" y="62"/>
                    <a:pt x="1115" y="1"/>
                    <a:pt x="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7125408">
              <a:off x="421991" y="236688"/>
              <a:ext cx="130586" cy="134696"/>
            </a:xfrm>
            <a:custGeom>
              <a:avLst/>
              <a:gdLst/>
              <a:ahLst/>
              <a:cxnLst/>
              <a:rect l="l" t="t" r="r" b="b"/>
              <a:pathLst>
                <a:path w="2256" h="2327" extrusionOk="0">
                  <a:moveTo>
                    <a:pt x="2052" y="0"/>
                  </a:moveTo>
                  <a:cubicBezTo>
                    <a:pt x="1975" y="0"/>
                    <a:pt x="1900" y="50"/>
                    <a:pt x="1902" y="151"/>
                  </a:cubicBezTo>
                  <a:cubicBezTo>
                    <a:pt x="1909" y="633"/>
                    <a:pt x="1715" y="1093"/>
                    <a:pt x="1422" y="1469"/>
                  </a:cubicBezTo>
                  <a:cubicBezTo>
                    <a:pt x="1206" y="1746"/>
                    <a:pt x="899" y="1991"/>
                    <a:pt x="553" y="1991"/>
                  </a:cubicBezTo>
                  <a:cubicBezTo>
                    <a:pt x="463" y="1991"/>
                    <a:pt x="372" y="1975"/>
                    <a:pt x="278" y="1939"/>
                  </a:cubicBezTo>
                  <a:cubicBezTo>
                    <a:pt x="261" y="1932"/>
                    <a:pt x="245" y="1929"/>
                    <a:pt x="229" y="1929"/>
                  </a:cubicBezTo>
                  <a:cubicBezTo>
                    <a:pt x="86" y="1929"/>
                    <a:pt x="1" y="2170"/>
                    <a:pt x="153" y="2238"/>
                  </a:cubicBezTo>
                  <a:cubicBezTo>
                    <a:pt x="289" y="2299"/>
                    <a:pt x="427" y="2326"/>
                    <a:pt x="563" y="2326"/>
                  </a:cubicBezTo>
                  <a:cubicBezTo>
                    <a:pt x="978" y="2326"/>
                    <a:pt x="1369" y="2071"/>
                    <a:pt x="1635" y="1740"/>
                  </a:cubicBezTo>
                  <a:cubicBezTo>
                    <a:pt x="1993" y="1296"/>
                    <a:pt x="2255" y="733"/>
                    <a:pt x="2217" y="151"/>
                  </a:cubicBezTo>
                  <a:cubicBezTo>
                    <a:pt x="2210" y="51"/>
                    <a:pt x="2130" y="0"/>
                    <a:pt x="20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7125408">
              <a:off x="265552" y="135316"/>
              <a:ext cx="119820" cy="265339"/>
            </a:xfrm>
            <a:custGeom>
              <a:avLst/>
              <a:gdLst/>
              <a:ahLst/>
              <a:cxnLst/>
              <a:rect l="l" t="t" r="r" b="b"/>
              <a:pathLst>
                <a:path w="2070" h="4584" extrusionOk="0">
                  <a:moveTo>
                    <a:pt x="1831" y="0"/>
                  </a:moveTo>
                  <a:cubicBezTo>
                    <a:pt x="1744" y="0"/>
                    <a:pt x="1652" y="75"/>
                    <a:pt x="1673" y="188"/>
                  </a:cubicBezTo>
                  <a:cubicBezTo>
                    <a:pt x="1774" y="703"/>
                    <a:pt x="1446" y="1183"/>
                    <a:pt x="1061" y="1493"/>
                  </a:cubicBezTo>
                  <a:cubicBezTo>
                    <a:pt x="869" y="1647"/>
                    <a:pt x="641" y="1756"/>
                    <a:pt x="463" y="1930"/>
                  </a:cubicBezTo>
                  <a:cubicBezTo>
                    <a:pt x="291" y="2095"/>
                    <a:pt x="177" y="2318"/>
                    <a:pt x="112" y="2549"/>
                  </a:cubicBezTo>
                  <a:cubicBezTo>
                    <a:pt x="1" y="2944"/>
                    <a:pt x="42" y="3371"/>
                    <a:pt x="204" y="3748"/>
                  </a:cubicBezTo>
                  <a:cubicBezTo>
                    <a:pt x="333" y="4052"/>
                    <a:pt x="653" y="4561"/>
                    <a:pt x="1023" y="4583"/>
                  </a:cubicBezTo>
                  <a:cubicBezTo>
                    <a:pt x="1025" y="4584"/>
                    <a:pt x="1028" y="4584"/>
                    <a:pt x="1030" y="4584"/>
                  </a:cubicBezTo>
                  <a:cubicBezTo>
                    <a:pt x="1130" y="4584"/>
                    <a:pt x="1195" y="4460"/>
                    <a:pt x="1141" y="4376"/>
                  </a:cubicBezTo>
                  <a:cubicBezTo>
                    <a:pt x="1041" y="4219"/>
                    <a:pt x="847" y="4129"/>
                    <a:pt x="724" y="3982"/>
                  </a:cubicBezTo>
                  <a:cubicBezTo>
                    <a:pt x="589" y="3819"/>
                    <a:pt x="490" y="3628"/>
                    <a:pt x="432" y="3425"/>
                  </a:cubicBezTo>
                  <a:cubicBezTo>
                    <a:pt x="313" y="3012"/>
                    <a:pt x="358" y="2504"/>
                    <a:pt x="670" y="2184"/>
                  </a:cubicBezTo>
                  <a:cubicBezTo>
                    <a:pt x="829" y="2020"/>
                    <a:pt x="1047" y="1921"/>
                    <a:pt x="1227" y="1781"/>
                  </a:cubicBezTo>
                  <a:cubicBezTo>
                    <a:pt x="1403" y="1648"/>
                    <a:pt x="1559" y="1488"/>
                    <a:pt x="1691" y="1311"/>
                  </a:cubicBezTo>
                  <a:cubicBezTo>
                    <a:pt x="1948" y="958"/>
                    <a:pt x="2070" y="537"/>
                    <a:pt x="1963" y="108"/>
                  </a:cubicBezTo>
                  <a:cubicBezTo>
                    <a:pt x="1944" y="33"/>
                    <a:pt x="1888" y="0"/>
                    <a:pt x="18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7125408">
              <a:off x="172535" y="226372"/>
              <a:ext cx="112873" cy="134464"/>
            </a:xfrm>
            <a:custGeom>
              <a:avLst/>
              <a:gdLst/>
              <a:ahLst/>
              <a:cxnLst/>
              <a:rect l="l" t="t" r="r" b="b"/>
              <a:pathLst>
                <a:path w="1950" h="2323" extrusionOk="0">
                  <a:moveTo>
                    <a:pt x="838" y="1"/>
                  </a:moveTo>
                  <a:cubicBezTo>
                    <a:pt x="417" y="1"/>
                    <a:pt x="31" y="359"/>
                    <a:pt x="121" y="798"/>
                  </a:cubicBezTo>
                  <a:cubicBezTo>
                    <a:pt x="145" y="906"/>
                    <a:pt x="193" y="1005"/>
                    <a:pt x="265" y="1089"/>
                  </a:cubicBezTo>
                  <a:cubicBezTo>
                    <a:pt x="337" y="1175"/>
                    <a:pt x="450" y="1266"/>
                    <a:pt x="565" y="1268"/>
                  </a:cubicBezTo>
                  <a:cubicBezTo>
                    <a:pt x="566" y="1269"/>
                    <a:pt x="567" y="1269"/>
                    <a:pt x="569" y="1269"/>
                  </a:cubicBezTo>
                  <a:cubicBezTo>
                    <a:pt x="704" y="1269"/>
                    <a:pt x="772" y="1094"/>
                    <a:pt x="676" y="1000"/>
                  </a:cubicBezTo>
                  <a:cubicBezTo>
                    <a:pt x="653" y="978"/>
                    <a:pt x="626" y="959"/>
                    <a:pt x="598" y="944"/>
                  </a:cubicBezTo>
                  <a:cubicBezTo>
                    <a:pt x="594" y="943"/>
                    <a:pt x="570" y="928"/>
                    <a:pt x="567" y="926"/>
                  </a:cubicBezTo>
                  <a:lnTo>
                    <a:pt x="567" y="926"/>
                  </a:lnTo>
                  <a:cubicBezTo>
                    <a:pt x="539" y="906"/>
                    <a:pt x="516" y="880"/>
                    <a:pt x="496" y="851"/>
                  </a:cubicBezTo>
                  <a:cubicBezTo>
                    <a:pt x="457" y="799"/>
                    <a:pt x="436" y="735"/>
                    <a:pt x="435" y="670"/>
                  </a:cubicBezTo>
                  <a:cubicBezTo>
                    <a:pt x="432" y="602"/>
                    <a:pt x="456" y="534"/>
                    <a:pt x="501" y="482"/>
                  </a:cubicBezTo>
                  <a:cubicBezTo>
                    <a:pt x="549" y="426"/>
                    <a:pt x="610" y="381"/>
                    <a:pt x="679" y="356"/>
                  </a:cubicBezTo>
                  <a:cubicBezTo>
                    <a:pt x="737" y="335"/>
                    <a:pt x="795" y="326"/>
                    <a:pt x="852" y="326"/>
                  </a:cubicBezTo>
                  <a:cubicBezTo>
                    <a:pt x="1164" y="326"/>
                    <a:pt x="1445" y="611"/>
                    <a:pt x="1562" y="880"/>
                  </a:cubicBezTo>
                  <a:cubicBezTo>
                    <a:pt x="1572" y="906"/>
                    <a:pt x="1591" y="926"/>
                    <a:pt x="1617" y="940"/>
                  </a:cubicBezTo>
                  <a:cubicBezTo>
                    <a:pt x="1605" y="955"/>
                    <a:pt x="1589" y="966"/>
                    <a:pt x="1586" y="989"/>
                  </a:cubicBezTo>
                  <a:cubicBezTo>
                    <a:pt x="1557" y="1153"/>
                    <a:pt x="1546" y="1308"/>
                    <a:pt x="1470" y="1461"/>
                  </a:cubicBezTo>
                  <a:cubicBezTo>
                    <a:pt x="1400" y="1605"/>
                    <a:pt x="1298" y="1729"/>
                    <a:pt x="1171" y="1825"/>
                  </a:cubicBezTo>
                  <a:cubicBezTo>
                    <a:pt x="1001" y="1950"/>
                    <a:pt x="796" y="2011"/>
                    <a:pt x="589" y="2011"/>
                  </a:cubicBezTo>
                  <a:cubicBezTo>
                    <a:pt x="460" y="2011"/>
                    <a:pt x="330" y="1987"/>
                    <a:pt x="208" y="1939"/>
                  </a:cubicBezTo>
                  <a:cubicBezTo>
                    <a:pt x="195" y="1934"/>
                    <a:pt x="181" y="1932"/>
                    <a:pt x="168" y="1932"/>
                  </a:cubicBezTo>
                  <a:cubicBezTo>
                    <a:pt x="104" y="1932"/>
                    <a:pt x="40" y="1984"/>
                    <a:pt x="25" y="2043"/>
                  </a:cubicBezTo>
                  <a:cubicBezTo>
                    <a:pt x="1" y="2129"/>
                    <a:pt x="54" y="2196"/>
                    <a:pt x="130" y="2227"/>
                  </a:cubicBezTo>
                  <a:cubicBezTo>
                    <a:pt x="283" y="2291"/>
                    <a:pt x="449" y="2322"/>
                    <a:pt x="616" y="2322"/>
                  </a:cubicBezTo>
                  <a:cubicBezTo>
                    <a:pt x="879" y="2322"/>
                    <a:pt x="1142" y="2244"/>
                    <a:pt x="1355" y="2089"/>
                  </a:cubicBezTo>
                  <a:cubicBezTo>
                    <a:pt x="1680" y="1851"/>
                    <a:pt x="1950" y="1408"/>
                    <a:pt x="1880" y="989"/>
                  </a:cubicBezTo>
                  <a:cubicBezTo>
                    <a:pt x="1874" y="953"/>
                    <a:pt x="1851" y="922"/>
                    <a:pt x="1818" y="904"/>
                  </a:cubicBezTo>
                  <a:cubicBezTo>
                    <a:pt x="1860" y="869"/>
                    <a:pt x="1874" y="809"/>
                    <a:pt x="1852" y="759"/>
                  </a:cubicBezTo>
                  <a:cubicBezTo>
                    <a:pt x="1686" y="352"/>
                    <a:pt x="1312" y="10"/>
                    <a:pt x="851" y="1"/>
                  </a:cubicBezTo>
                  <a:cubicBezTo>
                    <a:pt x="847" y="1"/>
                    <a:pt x="842" y="1"/>
                    <a:pt x="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2"/>
          <p:cNvGrpSpPr/>
          <p:nvPr/>
        </p:nvGrpSpPr>
        <p:grpSpPr>
          <a:xfrm>
            <a:off x="7949380" y="136938"/>
            <a:ext cx="1051734" cy="242038"/>
            <a:chOff x="7949380" y="145526"/>
            <a:chExt cx="1051734" cy="242038"/>
          </a:xfrm>
        </p:grpSpPr>
        <p:sp>
          <p:nvSpPr>
            <p:cNvPr id="35" name="Google Shape;35;p2"/>
            <p:cNvSpPr/>
            <p:nvPr/>
          </p:nvSpPr>
          <p:spPr>
            <a:xfrm rot="-5400000" flipH="1">
              <a:off x="7983270" y="151235"/>
              <a:ext cx="107777" cy="175558"/>
            </a:xfrm>
            <a:custGeom>
              <a:avLst/>
              <a:gdLst/>
              <a:ahLst/>
              <a:cxnLst/>
              <a:rect l="l" t="t" r="r" b="b"/>
              <a:pathLst>
                <a:path w="1862" h="3033" extrusionOk="0">
                  <a:moveTo>
                    <a:pt x="1630" y="0"/>
                  </a:moveTo>
                  <a:cubicBezTo>
                    <a:pt x="1607" y="0"/>
                    <a:pt x="1582" y="6"/>
                    <a:pt x="1557" y="19"/>
                  </a:cubicBezTo>
                  <a:cubicBezTo>
                    <a:pt x="536" y="537"/>
                    <a:pt x="0" y="1892"/>
                    <a:pt x="465" y="2955"/>
                  </a:cubicBezTo>
                  <a:cubicBezTo>
                    <a:pt x="489" y="3010"/>
                    <a:pt x="536" y="3033"/>
                    <a:pt x="585" y="3033"/>
                  </a:cubicBezTo>
                  <a:cubicBezTo>
                    <a:pt x="681" y="3033"/>
                    <a:pt x="787" y="2945"/>
                    <a:pt x="751" y="2834"/>
                  </a:cubicBezTo>
                  <a:cubicBezTo>
                    <a:pt x="433" y="1879"/>
                    <a:pt x="798" y="767"/>
                    <a:pt x="1712" y="284"/>
                  </a:cubicBezTo>
                  <a:cubicBezTo>
                    <a:pt x="1862" y="205"/>
                    <a:pt x="1770" y="0"/>
                    <a:pt x="1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5400000" flipH="1">
              <a:off x="8185309" y="163419"/>
              <a:ext cx="121264" cy="238765"/>
            </a:xfrm>
            <a:custGeom>
              <a:avLst/>
              <a:gdLst/>
              <a:ahLst/>
              <a:cxnLst/>
              <a:rect l="l" t="t" r="r" b="b"/>
              <a:pathLst>
                <a:path w="2095" h="4125" extrusionOk="0">
                  <a:moveTo>
                    <a:pt x="190" y="0"/>
                  </a:moveTo>
                  <a:cubicBezTo>
                    <a:pt x="94" y="0"/>
                    <a:pt x="0" y="104"/>
                    <a:pt x="56" y="220"/>
                  </a:cubicBezTo>
                  <a:cubicBezTo>
                    <a:pt x="348" y="832"/>
                    <a:pt x="883" y="1290"/>
                    <a:pt x="1250" y="1852"/>
                  </a:cubicBezTo>
                  <a:cubicBezTo>
                    <a:pt x="1444" y="2148"/>
                    <a:pt x="1589" y="2474"/>
                    <a:pt x="1626" y="2830"/>
                  </a:cubicBezTo>
                  <a:cubicBezTo>
                    <a:pt x="1666" y="3221"/>
                    <a:pt x="1574" y="3572"/>
                    <a:pt x="1431" y="3930"/>
                  </a:cubicBezTo>
                  <a:cubicBezTo>
                    <a:pt x="1386" y="4040"/>
                    <a:pt x="1489" y="4124"/>
                    <a:pt x="1588" y="4124"/>
                  </a:cubicBezTo>
                  <a:cubicBezTo>
                    <a:pt x="1638" y="4124"/>
                    <a:pt x="1687" y="4102"/>
                    <a:pt x="1716" y="4052"/>
                  </a:cubicBezTo>
                  <a:cubicBezTo>
                    <a:pt x="2094" y="3375"/>
                    <a:pt x="2010" y="2517"/>
                    <a:pt x="1636" y="1861"/>
                  </a:cubicBezTo>
                  <a:cubicBezTo>
                    <a:pt x="1268" y="1214"/>
                    <a:pt x="702" y="706"/>
                    <a:pt x="310" y="72"/>
                  </a:cubicBezTo>
                  <a:cubicBezTo>
                    <a:pt x="278" y="22"/>
                    <a:pt x="234"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5400000" flipH="1">
              <a:off x="8341389" y="114422"/>
              <a:ext cx="172606" cy="292017"/>
            </a:xfrm>
            <a:custGeom>
              <a:avLst/>
              <a:gdLst/>
              <a:ahLst/>
              <a:cxnLst/>
              <a:rect l="l" t="t" r="r" b="b"/>
              <a:pathLst>
                <a:path w="2982" h="5045" extrusionOk="0">
                  <a:moveTo>
                    <a:pt x="884" y="1"/>
                  </a:moveTo>
                  <a:cubicBezTo>
                    <a:pt x="818" y="1"/>
                    <a:pt x="754" y="6"/>
                    <a:pt x="695" y="15"/>
                  </a:cubicBezTo>
                  <a:cubicBezTo>
                    <a:pt x="414" y="55"/>
                    <a:pt x="178" y="252"/>
                    <a:pt x="88" y="521"/>
                  </a:cubicBezTo>
                  <a:cubicBezTo>
                    <a:pt x="1" y="782"/>
                    <a:pt x="55" y="1095"/>
                    <a:pt x="217" y="1317"/>
                  </a:cubicBezTo>
                  <a:cubicBezTo>
                    <a:pt x="399" y="1567"/>
                    <a:pt x="685" y="1724"/>
                    <a:pt x="987" y="1782"/>
                  </a:cubicBezTo>
                  <a:cubicBezTo>
                    <a:pt x="1098" y="1803"/>
                    <a:pt x="1208" y="1812"/>
                    <a:pt x="1319" y="1812"/>
                  </a:cubicBezTo>
                  <a:cubicBezTo>
                    <a:pt x="1473" y="1812"/>
                    <a:pt x="1627" y="1795"/>
                    <a:pt x="1781" y="1770"/>
                  </a:cubicBezTo>
                  <a:lnTo>
                    <a:pt x="1781" y="1770"/>
                  </a:lnTo>
                  <a:cubicBezTo>
                    <a:pt x="1627" y="1946"/>
                    <a:pt x="1379" y="2065"/>
                    <a:pt x="1233" y="2236"/>
                  </a:cubicBezTo>
                  <a:cubicBezTo>
                    <a:pt x="983" y="2530"/>
                    <a:pt x="883" y="2928"/>
                    <a:pt x="833" y="3303"/>
                  </a:cubicBezTo>
                  <a:cubicBezTo>
                    <a:pt x="783" y="3698"/>
                    <a:pt x="830" y="4105"/>
                    <a:pt x="1058" y="4440"/>
                  </a:cubicBezTo>
                  <a:cubicBezTo>
                    <a:pt x="1255" y="4730"/>
                    <a:pt x="1538" y="4945"/>
                    <a:pt x="1881" y="5022"/>
                  </a:cubicBezTo>
                  <a:cubicBezTo>
                    <a:pt x="1894" y="5026"/>
                    <a:pt x="1907" y="5027"/>
                    <a:pt x="1920" y="5027"/>
                  </a:cubicBezTo>
                  <a:cubicBezTo>
                    <a:pt x="1971" y="5027"/>
                    <a:pt x="2018" y="5000"/>
                    <a:pt x="2044" y="4954"/>
                  </a:cubicBezTo>
                  <a:cubicBezTo>
                    <a:pt x="2062" y="5004"/>
                    <a:pt x="2104" y="5044"/>
                    <a:pt x="2161" y="5044"/>
                  </a:cubicBezTo>
                  <a:cubicBezTo>
                    <a:pt x="2317" y="5044"/>
                    <a:pt x="2463" y="5012"/>
                    <a:pt x="2594" y="4926"/>
                  </a:cubicBezTo>
                  <a:cubicBezTo>
                    <a:pt x="2718" y="4843"/>
                    <a:pt x="2829" y="4729"/>
                    <a:pt x="2891" y="4593"/>
                  </a:cubicBezTo>
                  <a:cubicBezTo>
                    <a:pt x="2960" y="4446"/>
                    <a:pt x="2982" y="4286"/>
                    <a:pt x="2940" y="4129"/>
                  </a:cubicBezTo>
                  <a:cubicBezTo>
                    <a:pt x="2894" y="3972"/>
                    <a:pt x="2798" y="3836"/>
                    <a:pt x="2666" y="3741"/>
                  </a:cubicBezTo>
                  <a:cubicBezTo>
                    <a:pt x="2563" y="3663"/>
                    <a:pt x="2440" y="3622"/>
                    <a:pt x="2313" y="3622"/>
                  </a:cubicBezTo>
                  <a:cubicBezTo>
                    <a:pt x="2264" y="3622"/>
                    <a:pt x="2214" y="3629"/>
                    <a:pt x="2164" y="3642"/>
                  </a:cubicBezTo>
                  <a:cubicBezTo>
                    <a:pt x="2083" y="3667"/>
                    <a:pt x="2035" y="3751"/>
                    <a:pt x="2056" y="3834"/>
                  </a:cubicBezTo>
                  <a:cubicBezTo>
                    <a:pt x="2076" y="3906"/>
                    <a:pt x="2142" y="3946"/>
                    <a:pt x="2211" y="3946"/>
                  </a:cubicBezTo>
                  <a:cubicBezTo>
                    <a:pt x="2223" y="3946"/>
                    <a:pt x="2235" y="3945"/>
                    <a:pt x="2247" y="3942"/>
                  </a:cubicBezTo>
                  <a:cubicBezTo>
                    <a:pt x="2254" y="3941"/>
                    <a:pt x="2259" y="3940"/>
                    <a:pt x="2261" y="3940"/>
                  </a:cubicBezTo>
                  <a:lnTo>
                    <a:pt x="2261" y="3940"/>
                  </a:lnTo>
                  <a:cubicBezTo>
                    <a:pt x="2268" y="3939"/>
                    <a:pt x="2276" y="3939"/>
                    <a:pt x="2283" y="3938"/>
                  </a:cubicBezTo>
                  <a:cubicBezTo>
                    <a:pt x="2298" y="3938"/>
                    <a:pt x="2312" y="3938"/>
                    <a:pt x="2327" y="3939"/>
                  </a:cubicBezTo>
                  <a:lnTo>
                    <a:pt x="2336" y="3939"/>
                  </a:lnTo>
                  <a:cubicBezTo>
                    <a:pt x="2339" y="3941"/>
                    <a:pt x="2342" y="3942"/>
                    <a:pt x="2344" y="3942"/>
                  </a:cubicBezTo>
                  <a:cubicBezTo>
                    <a:pt x="2363" y="3948"/>
                    <a:pt x="2382" y="3953"/>
                    <a:pt x="2401" y="3960"/>
                  </a:cubicBezTo>
                  <a:cubicBezTo>
                    <a:pt x="2404" y="3960"/>
                    <a:pt x="2407" y="3962"/>
                    <a:pt x="2410" y="3962"/>
                  </a:cubicBezTo>
                  <a:cubicBezTo>
                    <a:pt x="2413" y="3965"/>
                    <a:pt x="2416" y="3966"/>
                    <a:pt x="2419" y="3968"/>
                  </a:cubicBezTo>
                  <a:cubicBezTo>
                    <a:pt x="2434" y="3977"/>
                    <a:pt x="2450" y="3985"/>
                    <a:pt x="2465" y="3994"/>
                  </a:cubicBezTo>
                  <a:cubicBezTo>
                    <a:pt x="2469" y="3997"/>
                    <a:pt x="2474" y="4000"/>
                    <a:pt x="2478" y="4004"/>
                  </a:cubicBezTo>
                  <a:lnTo>
                    <a:pt x="2478" y="4004"/>
                  </a:lnTo>
                  <a:cubicBezTo>
                    <a:pt x="2480" y="4005"/>
                    <a:pt x="2483" y="4008"/>
                    <a:pt x="2487" y="4011"/>
                  </a:cubicBezTo>
                  <a:cubicBezTo>
                    <a:pt x="2499" y="4021"/>
                    <a:pt x="2511" y="4031"/>
                    <a:pt x="2521" y="4043"/>
                  </a:cubicBezTo>
                  <a:cubicBezTo>
                    <a:pt x="2533" y="4054"/>
                    <a:pt x="2546" y="4068"/>
                    <a:pt x="2558" y="4082"/>
                  </a:cubicBezTo>
                  <a:cubicBezTo>
                    <a:pt x="2562" y="4086"/>
                    <a:pt x="2564" y="4088"/>
                    <a:pt x="2564" y="4088"/>
                  </a:cubicBezTo>
                  <a:cubicBezTo>
                    <a:pt x="2564" y="4088"/>
                    <a:pt x="2561" y="4086"/>
                    <a:pt x="2557" y="4080"/>
                  </a:cubicBezTo>
                  <a:lnTo>
                    <a:pt x="2557" y="4080"/>
                  </a:lnTo>
                  <a:cubicBezTo>
                    <a:pt x="2563" y="4089"/>
                    <a:pt x="2570" y="4096"/>
                    <a:pt x="2576" y="4105"/>
                  </a:cubicBezTo>
                  <a:cubicBezTo>
                    <a:pt x="2585" y="4119"/>
                    <a:pt x="2592" y="4132"/>
                    <a:pt x="2600" y="4147"/>
                  </a:cubicBezTo>
                  <a:cubicBezTo>
                    <a:pt x="2604" y="4154"/>
                    <a:pt x="2609" y="4163"/>
                    <a:pt x="2613" y="4172"/>
                  </a:cubicBezTo>
                  <a:cubicBezTo>
                    <a:pt x="2623" y="4202"/>
                    <a:pt x="2632" y="4230"/>
                    <a:pt x="2638" y="4261"/>
                  </a:cubicBezTo>
                  <a:cubicBezTo>
                    <a:pt x="2638" y="4267"/>
                    <a:pt x="2640" y="4290"/>
                    <a:pt x="2640" y="4295"/>
                  </a:cubicBezTo>
                  <a:cubicBezTo>
                    <a:pt x="2640" y="4310"/>
                    <a:pt x="2640" y="4325"/>
                    <a:pt x="2638" y="4341"/>
                  </a:cubicBezTo>
                  <a:cubicBezTo>
                    <a:pt x="2637" y="4345"/>
                    <a:pt x="2635" y="4363"/>
                    <a:pt x="2634" y="4367"/>
                  </a:cubicBezTo>
                  <a:cubicBezTo>
                    <a:pt x="2629" y="4388"/>
                    <a:pt x="2622" y="4406"/>
                    <a:pt x="2618" y="4427"/>
                  </a:cubicBezTo>
                  <a:cubicBezTo>
                    <a:pt x="2616" y="4430"/>
                    <a:pt x="2615" y="4433"/>
                    <a:pt x="2615" y="4436"/>
                  </a:cubicBezTo>
                  <a:cubicBezTo>
                    <a:pt x="2613" y="4439"/>
                    <a:pt x="2612" y="4442"/>
                    <a:pt x="2610" y="4444"/>
                  </a:cubicBezTo>
                  <a:cubicBezTo>
                    <a:pt x="2603" y="4459"/>
                    <a:pt x="2597" y="4473"/>
                    <a:pt x="2589" y="4486"/>
                  </a:cubicBezTo>
                  <a:cubicBezTo>
                    <a:pt x="2579" y="4504"/>
                    <a:pt x="2567" y="4520"/>
                    <a:pt x="2555" y="4538"/>
                  </a:cubicBezTo>
                  <a:cubicBezTo>
                    <a:pt x="2552" y="4542"/>
                    <a:pt x="2551" y="4545"/>
                    <a:pt x="2550" y="4546"/>
                  </a:cubicBezTo>
                  <a:lnTo>
                    <a:pt x="2550" y="4546"/>
                  </a:lnTo>
                  <a:cubicBezTo>
                    <a:pt x="2548" y="4548"/>
                    <a:pt x="2546" y="4550"/>
                    <a:pt x="2542" y="4554"/>
                  </a:cubicBezTo>
                  <a:cubicBezTo>
                    <a:pt x="2518" y="4579"/>
                    <a:pt x="2492" y="4606"/>
                    <a:pt x="2465" y="4631"/>
                  </a:cubicBezTo>
                  <a:cubicBezTo>
                    <a:pt x="2462" y="4634"/>
                    <a:pt x="2460" y="4636"/>
                    <a:pt x="2459" y="4637"/>
                  </a:cubicBezTo>
                  <a:lnTo>
                    <a:pt x="2459" y="4637"/>
                  </a:lnTo>
                  <a:cubicBezTo>
                    <a:pt x="2459" y="4637"/>
                    <a:pt x="2459" y="4637"/>
                    <a:pt x="2459" y="4637"/>
                  </a:cubicBezTo>
                  <a:cubicBezTo>
                    <a:pt x="2458" y="4637"/>
                    <a:pt x="2455" y="4639"/>
                    <a:pt x="2446" y="4644"/>
                  </a:cubicBezTo>
                  <a:cubicBezTo>
                    <a:pt x="2434" y="4653"/>
                    <a:pt x="2421" y="4664"/>
                    <a:pt x="2407" y="4671"/>
                  </a:cubicBezTo>
                  <a:cubicBezTo>
                    <a:pt x="2376" y="4689"/>
                    <a:pt x="2344" y="4707"/>
                    <a:pt x="2311" y="4723"/>
                  </a:cubicBezTo>
                  <a:cubicBezTo>
                    <a:pt x="2306" y="4725"/>
                    <a:pt x="2303" y="4726"/>
                    <a:pt x="2300" y="4727"/>
                  </a:cubicBezTo>
                  <a:lnTo>
                    <a:pt x="2300" y="4727"/>
                  </a:lnTo>
                  <a:cubicBezTo>
                    <a:pt x="2301" y="4727"/>
                    <a:pt x="2302" y="4726"/>
                    <a:pt x="2304" y="4726"/>
                  </a:cubicBezTo>
                  <a:lnTo>
                    <a:pt x="2304" y="4726"/>
                  </a:lnTo>
                  <a:cubicBezTo>
                    <a:pt x="2289" y="4732"/>
                    <a:pt x="2274" y="4738"/>
                    <a:pt x="2261" y="4745"/>
                  </a:cubicBezTo>
                  <a:lnTo>
                    <a:pt x="2238" y="4754"/>
                  </a:lnTo>
                  <a:cubicBezTo>
                    <a:pt x="2243" y="4752"/>
                    <a:pt x="2245" y="4751"/>
                    <a:pt x="2246" y="4751"/>
                  </a:cubicBezTo>
                  <a:lnTo>
                    <a:pt x="2246" y="4751"/>
                  </a:lnTo>
                  <a:cubicBezTo>
                    <a:pt x="2246" y="4751"/>
                    <a:pt x="2241" y="4753"/>
                    <a:pt x="2231" y="4757"/>
                  </a:cubicBezTo>
                  <a:cubicBezTo>
                    <a:pt x="2197" y="4769"/>
                    <a:pt x="2161" y="4778"/>
                    <a:pt x="2124" y="4782"/>
                  </a:cubicBezTo>
                  <a:cubicBezTo>
                    <a:pt x="2096" y="4790"/>
                    <a:pt x="2071" y="4807"/>
                    <a:pt x="2056" y="4834"/>
                  </a:cubicBezTo>
                  <a:cubicBezTo>
                    <a:pt x="2041" y="4787"/>
                    <a:pt x="2006" y="4750"/>
                    <a:pt x="1960" y="4733"/>
                  </a:cubicBezTo>
                  <a:cubicBezTo>
                    <a:pt x="1671" y="4627"/>
                    <a:pt x="1415" y="4425"/>
                    <a:pt x="1270" y="4151"/>
                  </a:cubicBezTo>
                  <a:cubicBezTo>
                    <a:pt x="1092" y="3814"/>
                    <a:pt x="1129" y="3414"/>
                    <a:pt x="1215" y="3055"/>
                  </a:cubicBezTo>
                  <a:cubicBezTo>
                    <a:pt x="1291" y="2735"/>
                    <a:pt x="1421" y="2479"/>
                    <a:pt x="1682" y="2272"/>
                  </a:cubicBezTo>
                  <a:cubicBezTo>
                    <a:pt x="1889" y="2108"/>
                    <a:pt x="2098" y="1948"/>
                    <a:pt x="2188" y="1690"/>
                  </a:cubicBezTo>
                  <a:lnTo>
                    <a:pt x="2190" y="1690"/>
                  </a:lnTo>
                  <a:cubicBezTo>
                    <a:pt x="2372" y="1650"/>
                    <a:pt x="2312" y="1385"/>
                    <a:pt x="2143" y="1385"/>
                  </a:cubicBezTo>
                  <a:cubicBezTo>
                    <a:pt x="2131" y="1385"/>
                    <a:pt x="2118" y="1386"/>
                    <a:pt x="2105" y="1389"/>
                  </a:cubicBezTo>
                  <a:cubicBezTo>
                    <a:pt x="1866" y="1441"/>
                    <a:pt x="1593" y="1499"/>
                    <a:pt x="1328" y="1499"/>
                  </a:cubicBezTo>
                  <a:cubicBezTo>
                    <a:pt x="1062" y="1499"/>
                    <a:pt x="804" y="1441"/>
                    <a:pt x="599" y="1260"/>
                  </a:cubicBezTo>
                  <a:cubicBezTo>
                    <a:pt x="446" y="1126"/>
                    <a:pt x="356" y="938"/>
                    <a:pt x="375" y="732"/>
                  </a:cubicBezTo>
                  <a:cubicBezTo>
                    <a:pt x="389" y="547"/>
                    <a:pt x="519" y="393"/>
                    <a:pt x="700" y="348"/>
                  </a:cubicBezTo>
                  <a:cubicBezTo>
                    <a:pt x="755" y="335"/>
                    <a:pt x="811" y="328"/>
                    <a:pt x="867" y="328"/>
                  </a:cubicBezTo>
                  <a:cubicBezTo>
                    <a:pt x="918" y="328"/>
                    <a:pt x="969" y="334"/>
                    <a:pt x="1020" y="345"/>
                  </a:cubicBezTo>
                  <a:cubicBezTo>
                    <a:pt x="1145" y="369"/>
                    <a:pt x="1261" y="430"/>
                    <a:pt x="1385" y="450"/>
                  </a:cubicBezTo>
                  <a:cubicBezTo>
                    <a:pt x="1388" y="451"/>
                    <a:pt x="1391" y="451"/>
                    <a:pt x="1394" y="451"/>
                  </a:cubicBezTo>
                  <a:cubicBezTo>
                    <a:pt x="1409" y="451"/>
                    <a:pt x="1424" y="448"/>
                    <a:pt x="1437" y="443"/>
                  </a:cubicBezTo>
                  <a:lnTo>
                    <a:pt x="1437" y="443"/>
                  </a:lnTo>
                  <a:cubicBezTo>
                    <a:pt x="1408" y="496"/>
                    <a:pt x="1406" y="569"/>
                    <a:pt x="1455" y="612"/>
                  </a:cubicBezTo>
                  <a:cubicBezTo>
                    <a:pt x="1456" y="613"/>
                    <a:pt x="1458" y="615"/>
                    <a:pt x="1459" y="616"/>
                  </a:cubicBezTo>
                  <a:lnTo>
                    <a:pt x="1464" y="624"/>
                  </a:lnTo>
                  <a:cubicBezTo>
                    <a:pt x="1464" y="627"/>
                    <a:pt x="1465" y="631"/>
                    <a:pt x="1467" y="635"/>
                  </a:cubicBezTo>
                  <a:lnTo>
                    <a:pt x="1467" y="641"/>
                  </a:lnTo>
                  <a:cubicBezTo>
                    <a:pt x="1464" y="653"/>
                    <a:pt x="1461" y="665"/>
                    <a:pt x="1456" y="677"/>
                  </a:cubicBezTo>
                  <a:cubicBezTo>
                    <a:pt x="1455" y="680"/>
                    <a:pt x="1453" y="683"/>
                    <a:pt x="1451" y="686"/>
                  </a:cubicBezTo>
                  <a:cubicBezTo>
                    <a:pt x="1449" y="689"/>
                    <a:pt x="1445" y="693"/>
                    <a:pt x="1442" y="696"/>
                  </a:cubicBezTo>
                  <a:cubicBezTo>
                    <a:pt x="1421" y="720"/>
                    <a:pt x="1406" y="747"/>
                    <a:pt x="1399" y="776"/>
                  </a:cubicBezTo>
                  <a:cubicBezTo>
                    <a:pt x="1382" y="809"/>
                    <a:pt x="1382" y="847"/>
                    <a:pt x="1396" y="880"/>
                  </a:cubicBezTo>
                  <a:cubicBezTo>
                    <a:pt x="1411" y="918"/>
                    <a:pt x="1442" y="946"/>
                    <a:pt x="1480" y="957"/>
                  </a:cubicBezTo>
                  <a:cubicBezTo>
                    <a:pt x="1501" y="961"/>
                    <a:pt x="1523" y="964"/>
                    <a:pt x="1545" y="964"/>
                  </a:cubicBezTo>
                  <a:cubicBezTo>
                    <a:pt x="1575" y="964"/>
                    <a:pt x="1605" y="958"/>
                    <a:pt x="1631" y="942"/>
                  </a:cubicBezTo>
                  <a:cubicBezTo>
                    <a:pt x="1665" y="918"/>
                    <a:pt x="1693" y="889"/>
                    <a:pt x="1716" y="853"/>
                  </a:cubicBezTo>
                  <a:cubicBezTo>
                    <a:pt x="1730" y="829"/>
                    <a:pt x="1744" y="803"/>
                    <a:pt x="1753" y="775"/>
                  </a:cubicBezTo>
                  <a:cubicBezTo>
                    <a:pt x="1763" y="747"/>
                    <a:pt x="1767" y="717"/>
                    <a:pt x="1769" y="686"/>
                  </a:cubicBezTo>
                  <a:cubicBezTo>
                    <a:pt x="1769" y="656"/>
                    <a:pt x="1766" y="627"/>
                    <a:pt x="1760" y="597"/>
                  </a:cubicBezTo>
                  <a:cubicBezTo>
                    <a:pt x="1759" y="581"/>
                    <a:pt x="1754" y="564"/>
                    <a:pt x="1748" y="548"/>
                  </a:cubicBezTo>
                  <a:cubicBezTo>
                    <a:pt x="1739" y="521"/>
                    <a:pt x="1726" y="496"/>
                    <a:pt x="1711" y="473"/>
                  </a:cubicBezTo>
                  <a:cubicBezTo>
                    <a:pt x="1687" y="440"/>
                    <a:pt x="1659" y="412"/>
                    <a:pt x="1625" y="390"/>
                  </a:cubicBezTo>
                  <a:cubicBezTo>
                    <a:pt x="1607" y="378"/>
                    <a:pt x="1585" y="372"/>
                    <a:pt x="1562" y="372"/>
                  </a:cubicBezTo>
                  <a:cubicBezTo>
                    <a:pt x="1555" y="372"/>
                    <a:pt x="1549" y="372"/>
                    <a:pt x="1542" y="373"/>
                  </a:cubicBezTo>
                  <a:cubicBezTo>
                    <a:pt x="1570" y="323"/>
                    <a:pt x="1562" y="261"/>
                    <a:pt x="1520" y="219"/>
                  </a:cubicBezTo>
                  <a:cubicBezTo>
                    <a:pt x="1374" y="62"/>
                    <a:pt x="1115" y="1"/>
                    <a:pt x="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7125408" flipH="1">
              <a:off x="8591417" y="230576"/>
              <a:ext cx="130586" cy="134696"/>
            </a:xfrm>
            <a:custGeom>
              <a:avLst/>
              <a:gdLst/>
              <a:ahLst/>
              <a:cxnLst/>
              <a:rect l="l" t="t" r="r" b="b"/>
              <a:pathLst>
                <a:path w="2256" h="2327" extrusionOk="0">
                  <a:moveTo>
                    <a:pt x="2052" y="0"/>
                  </a:moveTo>
                  <a:cubicBezTo>
                    <a:pt x="1975" y="0"/>
                    <a:pt x="1900" y="50"/>
                    <a:pt x="1902" y="151"/>
                  </a:cubicBezTo>
                  <a:cubicBezTo>
                    <a:pt x="1909" y="633"/>
                    <a:pt x="1715" y="1093"/>
                    <a:pt x="1422" y="1469"/>
                  </a:cubicBezTo>
                  <a:cubicBezTo>
                    <a:pt x="1206" y="1746"/>
                    <a:pt x="899" y="1991"/>
                    <a:pt x="553" y="1991"/>
                  </a:cubicBezTo>
                  <a:cubicBezTo>
                    <a:pt x="463" y="1991"/>
                    <a:pt x="372" y="1975"/>
                    <a:pt x="278" y="1939"/>
                  </a:cubicBezTo>
                  <a:cubicBezTo>
                    <a:pt x="261" y="1932"/>
                    <a:pt x="245" y="1929"/>
                    <a:pt x="229" y="1929"/>
                  </a:cubicBezTo>
                  <a:cubicBezTo>
                    <a:pt x="86" y="1929"/>
                    <a:pt x="1" y="2170"/>
                    <a:pt x="153" y="2238"/>
                  </a:cubicBezTo>
                  <a:cubicBezTo>
                    <a:pt x="289" y="2299"/>
                    <a:pt x="427" y="2326"/>
                    <a:pt x="563" y="2326"/>
                  </a:cubicBezTo>
                  <a:cubicBezTo>
                    <a:pt x="978" y="2326"/>
                    <a:pt x="1369" y="2071"/>
                    <a:pt x="1635" y="1740"/>
                  </a:cubicBezTo>
                  <a:cubicBezTo>
                    <a:pt x="1993" y="1296"/>
                    <a:pt x="2255" y="733"/>
                    <a:pt x="2217" y="151"/>
                  </a:cubicBezTo>
                  <a:cubicBezTo>
                    <a:pt x="2210" y="51"/>
                    <a:pt x="2130" y="0"/>
                    <a:pt x="20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7125408" flipH="1">
              <a:off x="8758622" y="129204"/>
              <a:ext cx="119820" cy="265339"/>
            </a:xfrm>
            <a:custGeom>
              <a:avLst/>
              <a:gdLst/>
              <a:ahLst/>
              <a:cxnLst/>
              <a:rect l="l" t="t" r="r" b="b"/>
              <a:pathLst>
                <a:path w="2070" h="4584" extrusionOk="0">
                  <a:moveTo>
                    <a:pt x="1831" y="0"/>
                  </a:moveTo>
                  <a:cubicBezTo>
                    <a:pt x="1744" y="0"/>
                    <a:pt x="1652" y="75"/>
                    <a:pt x="1673" y="188"/>
                  </a:cubicBezTo>
                  <a:cubicBezTo>
                    <a:pt x="1774" y="703"/>
                    <a:pt x="1446" y="1183"/>
                    <a:pt x="1061" y="1493"/>
                  </a:cubicBezTo>
                  <a:cubicBezTo>
                    <a:pt x="869" y="1647"/>
                    <a:pt x="641" y="1756"/>
                    <a:pt x="463" y="1930"/>
                  </a:cubicBezTo>
                  <a:cubicBezTo>
                    <a:pt x="291" y="2095"/>
                    <a:pt x="177" y="2318"/>
                    <a:pt x="112" y="2549"/>
                  </a:cubicBezTo>
                  <a:cubicBezTo>
                    <a:pt x="1" y="2944"/>
                    <a:pt x="42" y="3371"/>
                    <a:pt x="204" y="3748"/>
                  </a:cubicBezTo>
                  <a:cubicBezTo>
                    <a:pt x="333" y="4052"/>
                    <a:pt x="653" y="4561"/>
                    <a:pt x="1023" y="4583"/>
                  </a:cubicBezTo>
                  <a:cubicBezTo>
                    <a:pt x="1025" y="4584"/>
                    <a:pt x="1028" y="4584"/>
                    <a:pt x="1030" y="4584"/>
                  </a:cubicBezTo>
                  <a:cubicBezTo>
                    <a:pt x="1130" y="4584"/>
                    <a:pt x="1195" y="4460"/>
                    <a:pt x="1141" y="4376"/>
                  </a:cubicBezTo>
                  <a:cubicBezTo>
                    <a:pt x="1041" y="4219"/>
                    <a:pt x="847" y="4129"/>
                    <a:pt x="724" y="3982"/>
                  </a:cubicBezTo>
                  <a:cubicBezTo>
                    <a:pt x="589" y="3819"/>
                    <a:pt x="490" y="3628"/>
                    <a:pt x="432" y="3425"/>
                  </a:cubicBezTo>
                  <a:cubicBezTo>
                    <a:pt x="313" y="3012"/>
                    <a:pt x="358" y="2504"/>
                    <a:pt x="670" y="2184"/>
                  </a:cubicBezTo>
                  <a:cubicBezTo>
                    <a:pt x="829" y="2020"/>
                    <a:pt x="1047" y="1921"/>
                    <a:pt x="1227" y="1781"/>
                  </a:cubicBezTo>
                  <a:cubicBezTo>
                    <a:pt x="1403" y="1648"/>
                    <a:pt x="1559" y="1488"/>
                    <a:pt x="1691" y="1311"/>
                  </a:cubicBezTo>
                  <a:cubicBezTo>
                    <a:pt x="1948" y="958"/>
                    <a:pt x="2070" y="537"/>
                    <a:pt x="1963" y="108"/>
                  </a:cubicBezTo>
                  <a:cubicBezTo>
                    <a:pt x="1944" y="33"/>
                    <a:pt x="1888" y="0"/>
                    <a:pt x="18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7125408" flipH="1">
              <a:off x="8858585" y="220259"/>
              <a:ext cx="112873" cy="134464"/>
            </a:xfrm>
            <a:custGeom>
              <a:avLst/>
              <a:gdLst/>
              <a:ahLst/>
              <a:cxnLst/>
              <a:rect l="l" t="t" r="r" b="b"/>
              <a:pathLst>
                <a:path w="1950" h="2323" extrusionOk="0">
                  <a:moveTo>
                    <a:pt x="838" y="1"/>
                  </a:moveTo>
                  <a:cubicBezTo>
                    <a:pt x="417" y="1"/>
                    <a:pt x="31" y="359"/>
                    <a:pt x="121" y="798"/>
                  </a:cubicBezTo>
                  <a:cubicBezTo>
                    <a:pt x="145" y="906"/>
                    <a:pt x="193" y="1005"/>
                    <a:pt x="265" y="1089"/>
                  </a:cubicBezTo>
                  <a:cubicBezTo>
                    <a:pt x="337" y="1175"/>
                    <a:pt x="450" y="1266"/>
                    <a:pt x="565" y="1268"/>
                  </a:cubicBezTo>
                  <a:cubicBezTo>
                    <a:pt x="566" y="1269"/>
                    <a:pt x="567" y="1269"/>
                    <a:pt x="569" y="1269"/>
                  </a:cubicBezTo>
                  <a:cubicBezTo>
                    <a:pt x="704" y="1269"/>
                    <a:pt x="772" y="1094"/>
                    <a:pt x="676" y="1000"/>
                  </a:cubicBezTo>
                  <a:cubicBezTo>
                    <a:pt x="653" y="978"/>
                    <a:pt x="626" y="959"/>
                    <a:pt x="598" y="944"/>
                  </a:cubicBezTo>
                  <a:cubicBezTo>
                    <a:pt x="594" y="943"/>
                    <a:pt x="570" y="928"/>
                    <a:pt x="567" y="926"/>
                  </a:cubicBezTo>
                  <a:lnTo>
                    <a:pt x="567" y="926"/>
                  </a:lnTo>
                  <a:cubicBezTo>
                    <a:pt x="539" y="906"/>
                    <a:pt x="516" y="880"/>
                    <a:pt x="496" y="851"/>
                  </a:cubicBezTo>
                  <a:cubicBezTo>
                    <a:pt x="457" y="799"/>
                    <a:pt x="436" y="735"/>
                    <a:pt x="435" y="670"/>
                  </a:cubicBezTo>
                  <a:cubicBezTo>
                    <a:pt x="432" y="602"/>
                    <a:pt x="456" y="534"/>
                    <a:pt x="501" y="482"/>
                  </a:cubicBezTo>
                  <a:cubicBezTo>
                    <a:pt x="549" y="426"/>
                    <a:pt x="610" y="381"/>
                    <a:pt x="679" y="356"/>
                  </a:cubicBezTo>
                  <a:cubicBezTo>
                    <a:pt x="737" y="335"/>
                    <a:pt x="795" y="326"/>
                    <a:pt x="852" y="326"/>
                  </a:cubicBezTo>
                  <a:cubicBezTo>
                    <a:pt x="1164" y="326"/>
                    <a:pt x="1445" y="611"/>
                    <a:pt x="1562" y="880"/>
                  </a:cubicBezTo>
                  <a:cubicBezTo>
                    <a:pt x="1572" y="906"/>
                    <a:pt x="1591" y="926"/>
                    <a:pt x="1617" y="940"/>
                  </a:cubicBezTo>
                  <a:cubicBezTo>
                    <a:pt x="1605" y="955"/>
                    <a:pt x="1589" y="966"/>
                    <a:pt x="1586" y="989"/>
                  </a:cubicBezTo>
                  <a:cubicBezTo>
                    <a:pt x="1557" y="1153"/>
                    <a:pt x="1546" y="1308"/>
                    <a:pt x="1470" y="1461"/>
                  </a:cubicBezTo>
                  <a:cubicBezTo>
                    <a:pt x="1400" y="1605"/>
                    <a:pt x="1298" y="1729"/>
                    <a:pt x="1171" y="1825"/>
                  </a:cubicBezTo>
                  <a:cubicBezTo>
                    <a:pt x="1001" y="1950"/>
                    <a:pt x="796" y="2011"/>
                    <a:pt x="589" y="2011"/>
                  </a:cubicBezTo>
                  <a:cubicBezTo>
                    <a:pt x="460" y="2011"/>
                    <a:pt x="330" y="1987"/>
                    <a:pt x="208" y="1939"/>
                  </a:cubicBezTo>
                  <a:cubicBezTo>
                    <a:pt x="195" y="1934"/>
                    <a:pt x="181" y="1932"/>
                    <a:pt x="168" y="1932"/>
                  </a:cubicBezTo>
                  <a:cubicBezTo>
                    <a:pt x="104" y="1932"/>
                    <a:pt x="40" y="1984"/>
                    <a:pt x="25" y="2043"/>
                  </a:cubicBezTo>
                  <a:cubicBezTo>
                    <a:pt x="1" y="2129"/>
                    <a:pt x="54" y="2196"/>
                    <a:pt x="130" y="2227"/>
                  </a:cubicBezTo>
                  <a:cubicBezTo>
                    <a:pt x="283" y="2291"/>
                    <a:pt x="449" y="2322"/>
                    <a:pt x="616" y="2322"/>
                  </a:cubicBezTo>
                  <a:cubicBezTo>
                    <a:pt x="879" y="2322"/>
                    <a:pt x="1142" y="2244"/>
                    <a:pt x="1355" y="2089"/>
                  </a:cubicBezTo>
                  <a:cubicBezTo>
                    <a:pt x="1680" y="1851"/>
                    <a:pt x="1950" y="1408"/>
                    <a:pt x="1880" y="989"/>
                  </a:cubicBezTo>
                  <a:cubicBezTo>
                    <a:pt x="1874" y="953"/>
                    <a:pt x="1851" y="922"/>
                    <a:pt x="1818" y="904"/>
                  </a:cubicBezTo>
                  <a:cubicBezTo>
                    <a:pt x="1860" y="869"/>
                    <a:pt x="1874" y="809"/>
                    <a:pt x="1852" y="759"/>
                  </a:cubicBezTo>
                  <a:cubicBezTo>
                    <a:pt x="1686" y="352"/>
                    <a:pt x="1312" y="10"/>
                    <a:pt x="851" y="1"/>
                  </a:cubicBezTo>
                  <a:cubicBezTo>
                    <a:pt x="847" y="1"/>
                    <a:pt x="842" y="1"/>
                    <a:pt x="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5952733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41"/>
        <p:cNvGrpSpPr/>
        <p:nvPr/>
      </p:nvGrpSpPr>
      <p:grpSpPr>
        <a:xfrm>
          <a:off x="0" y="0"/>
          <a:ext cx="0" cy="0"/>
          <a:chOff x="0" y="0"/>
          <a:chExt cx="0" cy="0"/>
        </a:xfrm>
      </p:grpSpPr>
      <p:pic>
        <p:nvPicPr>
          <p:cNvPr id="42" name="Google Shape;42;p3"/>
          <p:cNvPicPr preferRelativeResize="0"/>
          <p:nvPr/>
        </p:nvPicPr>
        <p:blipFill>
          <a:blip r:embed="rId2">
            <a:alphaModFix/>
          </a:blip>
          <a:stretch>
            <a:fillRect/>
          </a:stretch>
        </p:blipFill>
        <p:spPr>
          <a:xfrm>
            <a:off x="0" y="2491391"/>
            <a:ext cx="9144003" cy="2652118"/>
          </a:xfrm>
          <a:prstGeom prst="rect">
            <a:avLst/>
          </a:prstGeom>
          <a:noFill/>
          <a:ln>
            <a:noFill/>
          </a:ln>
        </p:spPr>
      </p:pic>
      <p:pic>
        <p:nvPicPr>
          <p:cNvPr id="43" name="Google Shape;43;p3"/>
          <p:cNvPicPr preferRelativeResize="0"/>
          <p:nvPr/>
        </p:nvPicPr>
        <p:blipFill rotWithShape="1">
          <a:blip r:embed="rId3">
            <a:alphaModFix/>
          </a:blip>
          <a:srcRect t="46001"/>
          <a:stretch/>
        </p:blipFill>
        <p:spPr>
          <a:xfrm>
            <a:off x="0" y="-1"/>
            <a:ext cx="9144003" cy="1817900"/>
          </a:xfrm>
          <a:prstGeom prst="rect">
            <a:avLst/>
          </a:prstGeom>
          <a:noFill/>
          <a:ln>
            <a:noFill/>
          </a:ln>
        </p:spPr>
      </p:pic>
      <p:sp>
        <p:nvSpPr>
          <p:cNvPr id="44" name="Google Shape;44;p3"/>
          <p:cNvSpPr txBox="1">
            <a:spLocks noGrp="1"/>
          </p:cNvSpPr>
          <p:nvPr>
            <p:ph type="title"/>
          </p:nvPr>
        </p:nvSpPr>
        <p:spPr>
          <a:xfrm>
            <a:off x="3936088" y="2370773"/>
            <a:ext cx="4383600" cy="1313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6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45" name="Google Shape;45;p3"/>
          <p:cNvSpPr txBox="1">
            <a:spLocks noGrp="1"/>
          </p:cNvSpPr>
          <p:nvPr>
            <p:ph type="title" idx="2" hasCustomPrompt="1"/>
          </p:nvPr>
        </p:nvSpPr>
        <p:spPr>
          <a:xfrm>
            <a:off x="3936088" y="1237133"/>
            <a:ext cx="1509600" cy="12114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7600" b="1">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6" name="Google Shape;46;p3"/>
          <p:cNvSpPr>
            <a:spLocks noGrp="1"/>
          </p:cNvSpPr>
          <p:nvPr>
            <p:ph type="pic" idx="3"/>
          </p:nvPr>
        </p:nvSpPr>
        <p:spPr>
          <a:xfrm>
            <a:off x="1148125" y="676500"/>
            <a:ext cx="1824900" cy="3718500"/>
          </a:xfrm>
          <a:prstGeom prst="rect">
            <a:avLst/>
          </a:prstGeom>
          <a:noFill/>
          <a:ln>
            <a:noFill/>
          </a:ln>
        </p:spPr>
      </p:sp>
      <p:pic>
        <p:nvPicPr>
          <p:cNvPr id="47" name="Google Shape;47;p3"/>
          <p:cNvPicPr preferRelativeResize="0"/>
          <p:nvPr/>
        </p:nvPicPr>
        <p:blipFill>
          <a:blip r:embed="rId4">
            <a:alphaModFix/>
          </a:blip>
          <a:stretch>
            <a:fillRect/>
          </a:stretch>
        </p:blipFill>
        <p:spPr>
          <a:xfrm rot="10800000" flipH="1">
            <a:off x="-672625" y="3175824"/>
            <a:ext cx="1363600" cy="2286351"/>
          </a:xfrm>
          <a:prstGeom prst="rect">
            <a:avLst/>
          </a:prstGeom>
          <a:noFill/>
          <a:ln>
            <a:noFill/>
          </a:ln>
        </p:spPr>
      </p:pic>
      <p:grpSp>
        <p:nvGrpSpPr>
          <p:cNvPr id="48" name="Google Shape;48;p3"/>
          <p:cNvGrpSpPr/>
          <p:nvPr/>
        </p:nvGrpSpPr>
        <p:grpSpPr>
          <a:xfrm flipH="1">
            <a:off x="7673896" y="4763793"/>
            <a:ext cx="1331682" cy="291098"/>
            <a:chOff x="249850" y="4763800"/>
            <a:chExt cx="1176501" cy="257177"/>
          </a:xfrm>
        </p:grpSpPr>
        <p:sp>
          <p:nvSpPr>
            <p:cNvPr id="49" name="Google Shape;49;p3"/>
            <p:cNvSpPr/>
            <p:nvPr/>
          </p:nvSpPr>
          <p:spPr>
            <a:xfrm>
              <a:off x="864728" y="4763800"/>
              <a:ext cx="358031" cy="199084"/>
            </a:xfrm>
            <a:custGeom>
              <a:avLst/>
              <a:gdLst/>
              <a:ahLst/>
              <a:cxnLst/>
              <a:rect l="l" t="t" r="r" b="b"/>
              <a:pathLst>
                <a:path w="8733" h="4856" extrusionOk="0">
                  <a:moveTo>
                    <a:pt x="879" y="349"/>
                  </a:moveTo>
                  <a:lnTo>
                    <a:pt x="879" y="349"/>
                  </a:lnTo>
                  <a:cubicBezTo>
                    <a:pt x="2644" y="470"/>
                    <a:pt x="4122" y="1257"/>
                    <a:pt x="5326" y="2628"/>
                  </a:cubicBezTo>
                  <a:cubicBezTo>
                    <a:pt x="6077" y="3483"/>
                    <a:pt x="6721" y="4023"/>
                    <a:pt x="7624" y="4436"/>
                  </a:cubicBezTo>
                  <a:cubicBezTo>
                    <a:pt x="5994" y="4162"/>
                    <a:pt x="4392" y="3268"/>
                    <a:pt x="3256" y="2145"/>
                  </a:cubicBezTo>
                  <a:cubicBezTo>
                    <a:pt x="2500" y="1400"/>
                    <a:pt x="1822" y="715"/>
                    <a:pt x="879" y="349"/>
                  </a:cubicBezTo>
                  <a:close/>
                  <a:moveTo>
                    <a:pt x="449" y="1"/>
                  </a:moveTo>
                  <a:cubicBezTo>
                    <a:pt x="361" y="1"/>
                    <a:pt x="273" y="2"/>
                    <a:pt x="186" y="5"/>
                  </a:cubicBezTo>
                  <a:cubicBezTo>
                    <a:pt x="46" y="10"/>
                    <a:pt x="0" y="153"/>
                    <a:pt x="46" y="248"/>
                  </a:cubicBezTo>
                  <a:cubicBezTo>
                    <a:pt x="6" y="331"/>
                    <a:pt x="26" y="442"/>
                    <a:pt x="141" y="466"/>
                  </a:cubicBezTo>
                  <a:cubicBezTo>
                    <a:pt x="2050" y="864"/>
                    <a:pt x="2979" y="2730"/>
                    <a:pt x="4591" y="3653"/>
                  </a:cubicBezTo>
                  <a:cubicBezTo>
                    <a:pt x="5733" y="4306"/>
                    <a:pt x="7128" y="4855"/>
                    <a:pt x="8454" y="4855"/>
                  </a:cubicBezTo>
                  <a:cubicBezTo>
                    <a:pt x="8457" y="4855"/>
                    <a:pt x="8461" y="4855"/>
                    <a:pt x="8464" y="4855"/>
                  </a:cubicBezTo>
                  <a:cubicBezTo>
                    <a:pt x="8467" y="4855"/>
                    <a:pt x="8469" y="4856"/>
                    <a:pt x="8472" y="4856"/>
                  </a:cubicBezTo>
                  <a:cubicBezTo>
                    <a:pt x="8525" y="4856"/>
                    <a:pt x="8572" y="4827"/>
                    <a:pt x="8599" y="4781"/>
                  </a:cubicBezTo>
                  <a:cubicBezTo>
                    <a:pt x="8709" y="4747"/>
                    <a:pt x="8732" y="4559"/>
                    <a:pt x="8593" y="4509"/>
                  </a:cubicBezTo>
                  <a:cubicBezTo>
                    <a:pt x="7281" y="4041"/>
                    <a:pt x="6472" y="3422"/>
                    <a:pt x="5556" y="2397"/>
                  </a:cubicBezTo>
                  <a:cubicBezTo>
                    <a:pt x="5086" y="1873"/>
                    <a:pt x="4617" y="1384"/>
                    <a:pt x="4023" y="1000"/>
                  </a:cubicBezTo>
                  <a:cubicBezTo>
                    <a:pt x="2942" y="305"/>
                    <a:pt x="1717" y="1"/>
                    <a:pt x="4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649492" y="4794835"/>
              <a:ext cx="362869" cy="151158"/>
            </a:xfrm>
            <a:custGeom>
              <a:avLst/>
              <a:gdLst/>
              <a:ahLst/>
              <a:cxnLst/>
              <a:rect l="l" t="t" r="r" b="b"/>
              <a:pathLst>
                <a:path w="8851" h="3687" extrusionOk="0">
                  <a:moveTo>
                    <a:pt x="2390" y="0"/>
                  </a:moveTo>
                  <a:cubicBezTo>
                    <a:pt x="1657" y="0"/>
                    <a:pt x="900" y="236"/>
                    <a:pt x="116" y="828"/>
                  </a:cubicBezTo>
                  <a:cubicBezTo>
                    <a:pt x="1" y="915"/>
                    <a:pt x="66" y="1089"/>
                    <a:pt x="183" y="1089"/>
                  </a:cubicBezTo>
                  <a:cubicBezTo>
                    <a:pt x="206" y="1089"/>
                    <a:pt x="231" y="1082"/>
                    <a:pt x="257" y="1067"/>
                  </a:cubicBezTo>
                  <a:cubicBezTo>
                    <a:pt x="1061" y="589"/>
                    <a:pt x="1787" y="395"/>
                    <a:pt x="2464" y="395"/>
                  </a:cubicBezTo>
                  <a:cubicBezTo>
                    <a:pt x="4572" y="395"/>
                    <a:pt x="6197" y="2282"/>
                    <a:pt x="8192" y="3340"/>
                  </a:cubicBezTo>
                  <a:cubicBezTo>
                    <a:pt x="7503" y="3291"/>
                    <a:pt x="6866" y="3062"/>
                    <a:pt x="6296" y="2626"/>
                  </a:cubicBezTo>
                  <a:cubicBezTo>
                    <a:pt x="6274" y="2609"/>
                    <a:pt x="6250" y="2602"/>
                    <a:pt x="6226" y="2602"/>
                  </a:cubicBezTo>
                  <a:cubicBezTo>
                    <a:pt x="6115" y="2602"/>
                    <a:pt x="6012" y="2770"/>
                    <a:pt x="6120" y="2856"/>
                  </a:cubicBezTo>
                  <a:cubicBezTo>
                    <a:pt x="6779" y="3382"/>
                    <a:pt x="7566" y="3687"/>
                    <a:pt x="8404" y="3687"/>
                  </a:cubicBezTo>
                  <a:cubicBezTo>
                    <a:pt x="8493" y="3687"/>
                    <a:pt x="8583" y="3683"/>
                    <a:pt x="8673" y="3676"/>
                  </a:cubicBezTo>
                  <a:cubicBezTo>
                    <a:pt x="8800" y="3666"/>
                    <a:pt x="8851" y="3542"/>
                    <a:pt x="8823" y="3450"/>
                  </a:cubicBezTo>
                  <a:cubicBezTo>
                    <a:pt x="8846" y="3389"/>
                    <a:pt x="8834" y="3319"/>
                    <a:pt x="8756" y="3281"/>
                  </a:cubicBezTo>
                  <a:cubicBezTo>
                    <a:pt x="6739" y="2288"/>
                    <a:pt x="4673" y="0"/>
                    <a:pt x="2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615300" y="4836324"/>
              <a:ext cx="66088" cy="113030"/>
            </a:xfrm>
            <a:custGeom>
              <a:avLst/>
              <a:gdLst/>
              <a:ahLst/>
              <a:cxnLst/>
              <a:rect l="l" t="t" r="r" b="b"/>
              <a:pathLst>
                <a:path w="1612" h="2757" extrusionOk="0">
                  <a:moveTo>
                    <a:pt x="784" y="1"/>
                  </a:moveTo>
                  <a:cubicBezTo>
                    <a:pt x="735" y="1"/>
                    <a:pt x="685" y="22"/>
                    <a:pt x="649" y="71"/>
                  </a:cubicBezTo>
                  <a:cubicBezTo>
                    <a:pt x="1" y="967"/>
                    <a:pt x="14" y="2491"/>
                    <a:pt x="1325" y="2753"/>
                  </a:cubicBezTo>
                  <a:cubicBezTo>
                    <a:pt x="1337" y="2756"/>
                    <a:pt x="1350" y="2757"/>
                    <a:pt x="1361" y="2757"/>
                  </a:cubicBezTo>
                  <a:cubicBezTo>
                    <a:pt x="1543" y="2757"/>
                    <a:pt x="1611" y="2472"/>
                    <a:pt x="1414" y="2432"/>
                  </a:cubicBezTo>
                  <a:cubicBezTo>
                    <a:pt x="306" y="2208"/>
                    <a:pt x="415" y="955"/>
                    <a:pt x="926" y="233"/>
                  </a:cubicBezTo>
                  <a:cubicBezTo>
                    <a:pt x="1010" y="114"/>
                    <a:pt x="899"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79666" y="4843334"/>
              <a:ext cx="221509" cy="107208"/>
            </a:xfrm>
            <a:custGeom>
              <a:avLst/>
              <a:gdLst/>
              <a:ahLst/>
              <a:cxnLst/>
              <a:rect l="l" t="t" r="r" b="b"/>
              <a:pathLst>
                <a:path w="5403" h="2615" extrusionOk="0">
                  <a:moveTo>
                    <a:pt x="1717" y="1"/>
                  </a:moveTo>
                  <a:cubicBezTo>
                    <a:pt x="1111" y="1"/>
                    <a:pt x="439" y="126"/>
                    <a:pt x="85" y="578"/>
                  </a:cubicBezTo>
                  <a:cubicBezTo>
                    <a:pt x="54" y="615"/>
                    <a:pt x="42" y="663"/>
                    <a:pt x="49" y="710"/>
                  </a:cubicBezTo>
                  <a:cubicBezTo>
                    <a:pt x="26" y="806"/>
                    <a:pt x="116" y="902"/>
                    <a:pt x="217" y="902"/>
                  </a:cubicBezTo>
                  <a:cubicBezTo>
                    <a:pt x="254" y="902"/>
                    <a:pt x="291" y="890"/>
                    <a:pt x="326" y="861"/>
                  </a:cubicBezTo>
                  <a:cubicBezTo>
                    <a:pt x="435" y="772"/>
                    <a:pt x="548" y="734"/>
                    <a:pt x="657" y="734"/>
                  </a:cubicBezTo>
                  <a:cubicBezTo>
                    <a:pt x="998" y="734"/>
                    <a:pt x="1293" y="1113"/>
                    <a:pt x="1279" y="1480"/>
                  </a:cubicBezTo>
                  <a:cubicBezTo>
                    <a:pt x="1256" y="2002"/>
                    <a:pt x="660" y="2262"/>
                    <a:pt x="200" y="2298"/>
                  </a:cubicBezTo>
                  <a:cubicBezTo>
                    <a:pt x="4" y="2312"/>
                    <a:pt x="1" y="2614"/>
                    <a:pt x="182" y="2614"/>
                  </a:cubicBezTo>
                  <a:cubicBezTo>
                    <a:pt x="188" y="2614"/>
                    <a:pt x="194" y="2614"/>
                    <a:pt x="200" y="2613"/>
                  </a:cubicBezTo>
                  <a:cubicBezTo>
                    <a:pt x="941" y="2536"/>
                    <a:pt x="1761" y="2101"/>
                    <a:pt x="1581" y="1232"/>
                  </a:cubicBezTo>
                  <a:cubicBezTo>
                    <a:pt x="1502" y="849"/>
                    <a:pt x="1210" y="544"/>
                    <a:pt x="871" y="444"/>
                  </a:cubicBezTo>
                  <a:cubicBezTo>
                    <a:pt x="1113" y="360"/>
                    <a:pt x="1388" y="327"/>
                    <a:pt x="1669" y="327"/>
                  </a:cubicBezTo>
                  <a:cubicBezTo>
                    <a:pt x="2184" y="327"/>
                    <a:pt x="2715" y="439"/>
                    <a:pt x="3078" y="555"/>
                  </a:cubicBezTo>
                  <a:cubicBezTo>
                    <a:pt x="3795" y="784"/>
                    <a:pt x="4443" y="1152"/>
                    <a:pt x="5092" y="1525"/>
                  </a:cubicBezTo>
                  <a:cubicBezTo>
                    <a:pt x="5120" y="1541"/>
                    <a:pt x="5148" y="1548"/>
                    <a:pt x="5174" y="1548"/>
                  </a:cubicBezTo>
                  <a:cubicBezTo>
                    <a:pt x="5314" y="1548"/>
                    <a:pt x="5403" y="1340"/>
                    <a:pt x="5255" y="1248"/>
                  </a:cubicBezTo>
                  <a:cubicBezTo>
                    <a:pt x="4343" y="687"/>
                    <a:pt x="3367" y="164"/>
                    <a:pt x="2286" y="35"/>
                  </a:cubicBezTo>
                  <a:cubicBezTo>
                    <a:pt x="2113" y="15"/>
                    <a:pt x="1918" y="1"/>
                    <a:pt x="17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563233" y="4886832"/>
              <a:ext cx="75312" cy="100444"/>
            </a:xfrm>
            <a:custGeom>
              <a:avLst/>
              <a:gdLst/>
              <a:ahLst/>
              <a:cxnLst/>
              <a:rect l="l" t="t" r="r" b="b"/>
              <a:pathLst>
                <a:path w="1837" h="2450" extrusionOk="0">
                  <a:moveTo>
                    <a:pt x="469" y="1155"/>
                  </a:moveTo>
                  <a:cubicBezTo>
                    <a:pt x="498" y="1240"/>
                    <a:pt x="530" y="1323"/>
                    <a:pt x="569" y="1404"/>
                  </a:cubicBezTo>
                  <a:cubicBezTo>
                    <a:pt x="693" y="1659"/>
                    <a:pt x="855" y="1903"/>
                    <a:pt x="1066" y="2075"/>
                  </a:cubicBezTo>
                  <a:cubicBezTo>
                    <a:pt x="960" y="2042"/>
                    <a:pt x="858" y="1994"/>
                    <a:pt x="764" y="1931"/>
                  </a:cubicBezTo>
                  <a:cubicBezTo>
                    <a:pt x="545" y="1776"/>
                    <a:pt x="464" y="1545"/>
                    <a:pt x="456" y="1287"/>
                  </a:cubicBezTo>
                  <a:cubicBezTo>
                    <a:pt x="455" y="1240"/>
                    <a:pt x="465" y="1200"/>
                    <a:pt x="469" y="1155"/>
                  </a:cubicBezTo>
                  <a:close/>
                  <a:moveTo>
                    <a:pt x="680" y="1"/>
                  </a:moveTo>
                  <a:cubicBezTo>
                    <a:pt x="640" y="1"/>
                    <a:pt x="601" y="21"/>
                    <a:pt x="575" y="71"/>
                  </a:cubicBezTo>
                  <a:cubicBezTo>
                    <a:pt x="554" y="111"/>
                    <a:pt x="545" y="144"/>
                    <a:pt x="529" y="181"/>
                  </a:cubicBezTo>
                  <a:cubicBezTo>
                    <a:pt x="147" y="600"/>
                    <a:pt x="0" y="1283"/>
                    <a:pt x="236" y="1798"/>
                  </a:cubicBezTo>
                  <a:cubicBezTo>
                    <a:pt x="397" y="2153"/>
                    <a:pt x="856" y="2449"/>
                    <a:pt x="1271" y="2449"/>
                  </a:cubicBezTo>
                  <a:cubicBezTo>
                    <a:pt x="1430" y="2449"/>
                    <a:pt x="1582" y="2406"/>
                    <a:pt x="1709" y="2308"/>
                  </a:cubicBezTo>
                  <a:cubicBezTo>
                    <a:pt x="1716" y="2300"/>
                    <a:pt x="1722" y="2293"/>
                    <a:pt x="1728" y="2285"/>
                  </a:cubicBezTo>
                  <a:cubicBezTo>
                    <a:pt x="1831" y="2225"/>
                    <a:pt x="1836" y="2039"/>
                    <a:pt x="1696" y="2007"/>
                  </a:cubicBezTo>
                  <a:cubicBezTo>
                    <a:pt x="1284" y="1914"/>
                    <a:pt x="1066" y="1651"/>
                    <a:pt x="878" y="1296"/>
                  </a:cubicBezTo>
                  <a:cubicBezTo>
                    <a:pt x="816" y="1181"/>
                    <a:pt x="735" y="1038"/>
                    <a:pt x="696" y="912"/>
                  </a:cubicBezTo>
                  <a:cubicBezTo>
                    <a:pt x="652" y="770"/>
                    <a:pt x="669" y="633"/>
                    <a:pt x="709" y="498"/>
                  </a:cubicBezTo>
                  <a:cubicBezTo>
                    <a:pt x="767" y="407"/>
                    <a:pt x="829" y="317"/>
                    <a:pt x="896" y="225"/>
                  </a:cubicBezTo>
                  <a:cubicBezTo>
                    <a:pt x="963" y="134"/>
                    <a:pt x="868" y="11"/>
                    <a:pt x="767" y="11"/>
                  </a:cubicBezTo>
                  <a:cubicBezTo>
                    <a:pt x="757" y="11"/>
                    <a:pt x="747" y="12"/>
                    <a:pt x="738" y="15"/>
                  </a:cubicBezTo>
                  <a:cubicBezTo>
                    <a:pt x="719" y="6"/>
                    <a:pt x="699"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49850" y="4836570"/>
              <a:ext cx="288950" cy="150051"/>
            </a:xfrm>
            <a:custGeom>
              <a:avLst/>
              <a:gdLst/>
              <a:ahLst/>
              <a:cxnLst/>
              <a:rect l="l" t="t" r="r" b="b"/>
              <a:pathLst>
                <a:path w="7048" h="3660" extrusionOk="0">
                  <a:moveTo>
                    <a:pt x="2999" y="0"/>
                  </a:moveTo>
                  <a:cubicBezTo>
                    <a:pt x="2245" y="0"/>
                    <a:pt x="1523" y="313"/>
                    <a:pt x="937" y="834"/>
                  </a:cubicBezTo>
                  <a:cubicBezTo>
                    <a:pt x="808" y="946"/>
                    <a:pt x="927" y="1117"/>
                    <a:pt x="1063" y="1117"/>
                  </a:cubicBezTo>
                  <a:cubicBezTo>
                    <a:pt x="1101" y="1117"/>
                    <a:pt x="1140" y="1103"/>
                    <a:pt x="1175" y="1072"/>
                  </a:cubicBezTo>
                  <a:cubicBezTo>
                    <a:pt x="1723" y="589"/>
                    <a:pt x="2334" y="366"/>
                    <a:pt x="2939" y="366"/>
                  </a:cubicBezTo>
                  <a:cubicBezTo>
                    <a:pt x="3702" y="366"/>
                    <a:pt x="4457" y="720"/>
                    <a:pt x="5067" y="1354"/>
                  </a:cubicBezTo>
                  <a:cubicBezTo>
                    <a:pt x="5608" y="1916"/>
                    <a:pt x="5902" y="2675"/>
                    <a:pt x="6474" y="3180"/>
                  </a:cubicBezTo>
                  <a:lnTo>
                    <a:pt x="6471" y="3180"/>
                  </a:lnTo>
                  <a:cubicBezTo>
                    <a:pt x="6274" y="3154"/>
                    <a:pt x="6086" y="3080"/>
                    <a:pt x="5925" y="2963"/>
                  </a:cubicBezTo>
                  <a:cubicBezTo>
                    <a:pt x="5906" y="2949"/>
                    <a:pt x="5882" y="2942"/>
                    <a:pt x="5858" y="2942"/>
                  </a:cubicBezTo>
                  <a:cubicBezTo>
                    <a:pt x="5854" y="2942"/>
                    <a:pt x="5850" y="2942"/>
                    <a:pt x="5846" y="2943"/>
                  </a:cubicBezTo>
                  <a:cubicBezTo>
                    <a:pt x="5839" y="2929"/>
                    <a:pt x="5831" y="2917"/>
                    <a:pt x="5821" y="2906"/>
                  </a:cubicBezTo>
                  <a:cubicBezTo>
                    <a:pt x="5196" y="2257"/>
                    <a:pt x="4401" y="1458"/>
                    <a:pt x="3493" y="1458"/>
                  </a:cubicBezTo>
                  <a:cubicBezTo>
                    <a:pt x="3303" y="1458"/>
                    <a:pt x="3109" y="1493"/>
                    <a:pt x="2909" y="1571"/>
                  </a:cubicBezTo>
                  <a:cubicBezTo>
                    <a:pt x="2828" y="1580"/>
                    <a:pt x="2749" y="1605"/>
                    <a:pt x="2678" y="1647"/>
                  </a:cubicBezTo>
                  <a:cubicBezTo>
                    <a:pt x="2584" y="1706"/>
                    <a:pt x="2598" y="1825"/>
                    <a:pt x="2675" y="1878"/>
                  </a:cubicBezTo>
                  <a:cubicBezTo>
                    <a:pt x="2705" y="1921"/>
                    <a:pt x="2752" y="1944"/>
                    <a:pt x="2801" y="1944"/>
                  </a:cubicBezTo>
                  <a:cubicBezTo>
                    <a:pt x="2825" y="1944"/>
                    <a:pt x="2849" y="1938"/>
                    <a:pt x="2871" y="1927"/>
                  </a:cubicBezTo>
                  <a:cubicBezTo>
                    <a:pt x="2883" y="1922"/>
                    <a:pt x="2893" y="1919"/>
                    <a:pt x="2905" y="1913"/>
                  </a:cubicBezTo>
                  <a:cubicBezTo>
                    <a:pt x="3186" y="1925"/>
                    <a:pt x="3478" y="1962"/>
                    <a:pt x="3444" y="2334"/>
                  </a:cubicBezTo>
                  <a:cubicBezTo>
                    <a:pt x="3419" y="2620"/>
                    <a:pt x="3249" y="2981"/>
                    <a:pt x="2982" y="3116"/>
                  </a:cubicBezTo>
                  <a:cubicBezTo>
                    <a:pt x="2905" y="3154"/>
                    <a:pt x="2893" y="3227"/>
                    <a:pt x="2915" y="3289"/>
                  </a:cubicBezTo>
                  <a:cubicBezTo>
                    <a:pt x="2901" y="3283"/>
                    <a:pt x="2892" y="3273"/>
                    <a:pt x="2874" y="3271"/>
                  </a:cubicBezTo>
                  <a:cubicBezTo>
                    <a:pt x="2795" y="3266"/>
                    <a:pt x="2716" y="3265"/>
                    <a:pt x="2638" y="3265"/>
                  </a:cubicBezTo>
                  <a:cubicBezTo>
                    <a:pt x="2515" y="3265"/>
                    <a:pt x="2394" y="3269"/>
                    <a:pt x="2275" y="3269"/>
                  </a:cubicBezTo>
                  <a:cubicBezTo>
                    <a:pt x="1906" y="3269"/>
                    <a:pt x="1557" y="3233"/>
                    <a:pt x="1236" y="2938"/>
                  </a:cubicBezTo>
                  <a:cubicBezTo>
                    <a:pt x="769" y="2507"/>
                    <a:pt x="728" y="1845"/>
                    <a:pt x="1023" y="1306"/>
                  </a:cubicBezTo>
                  <a:cubicBezTo>
                    <a:pt x="1090" y="1184"/>
                    <a:pt x="987" y="1074"/>
                    <a:pt x="881" y="1074"/>
                  </a:cubicBezTo>
                  <a:cubicBezTo>
                    <a:pt x="834" y="1074"/>
                    <a:pt x="786" y="1096"/>
                    <a:pt x="753" y="1149"/>
                  </a:cubicBezTo>
                  <a:cubicBezTo>
                    <a:pt x="0" y="2361"/>
                    <a:pt x="1036" y="3660"/>
                    <a:pt x="2273" y="3660"/>
                  </a:cubicBezTo>
                  <a:cubicBezTo>
                    <a:pt x="2482" y="3660"/>
                    <a:pt x="2697" y="3623"/>
                    <a:pt x="2909" y="3542"/>
                  </a:cubicBezTo>
                  <a:cubicBezTo>
                    <a:pt x="2973" y="3522"/>
                    <a:pt x="3013" y="3458"/>
                    <a:pt x="3006" y="3391"/>
                  </a:cubicBezTo>
                  <a:lnTo>
                    <a:pt x="3006" y="3391"/>
                  </a:lnTo>
                  <a:cubicBezTo>
                    <a:pt x="3026" y="3402"/>
                    <a:pt x="3048" y="3408"/>
                    <a:pt x="3071" y="3408"/>
                  </a:cubicBezTo>
                  <a:cubicBezTo>
                    <a:pt x="3104" y="3408"/>
                    <a:pt x="3139" y="3394"/>
                    <a:pt x="3173" y="3362"/>
                  </a:cubicBezTo>
                  <a:cubicBezTo>
                    <a:pt x="3517" y="3026"/>
                    <a:pt x="3866" y="2627"/>
                    <a:pt x="3764" y="2097"/>
                  </a:cubicBezTo>
                  <a:cubicBezTo>
                    <a:pt x="3740" y="1976"/>
                    <a:pt x="3671" y="1872"/>
                    <a:pt x="3579" y="1786"/>
                  </a:cubicBezTo>
                  <a:lnTo>
                    <a:pt x="3579" y="1786"/>
                  </a:lnTo>
                  <a:cubicBezTo>
                    <a:pt x="4370" y="1844"/>
                    <a:pt x="5039" y="2605"/>
                    <a:pt x="5590" y="3140"/>
                  </a:cubicBezTo>
                  <a:cubicBezTo>
                    <a:pt x="5618" y="3169"/>
                    <a:pt x="5657" y="3185"/>
                    <a:pt x="5697" y="3185"/>
                  </a:cubicBezTo>
                  <a:cubicBezTo>
                    <a:pt x="5713" y="3185"/>
                    <a:pt x="5729" y="3183"/>
                    <a:pt x="5744" y="3178"/>
                  </a:cubicBezTo>
                  <a:cubicBezTo>
                    <a:pt x="5747" y="3183"/>
                    <a:pt x="5748" y="3187"/>
                    <a:pt x="5753" y="3190"/>
                  </a:cubicBezTo>
                  <a:cubicBezTo>
                    <a:pt x="5947" y="3357"/>
                    <a:pt x="6148" y="3468"/>
                    <a:pt x="6404" y="3510"/>
                  </a:cubicBezTo>
                  <a:cubicBezTo>
                    <a:pt x="6478" y="3522"/>
                    <a:pt x="6560" y="3533"/>
                    <a:pt x="6640" y="3533"/>
                  </a:cubicBezTo>
                  <a:cubicBezTo>
                    <a:pt x="6777" y="3533"/>
                    <a:pt x="6910" y="3501"/>
                    <a:pt x="6988" y="3384"/>
                  </a:cubicBezTo>
                  <a:cubicBezTo>
                    <a:pt x="6989" y="3382"/>
                    <a:pt x="6988" y="3378"/>
                    <a:pt x="6989" y="3377"/>
                  </a:cubicBezTo>
                  <a:cubicBezTo>
                    <a:pt x="7041" y="3308"/>
                    <a:pt x="7047" y="3203"/>
                    <a:pt x="6952" y="3148"/>
                  </a:cubicBezTo>
                  <a:cubicBezTo>
                    <a:pt x="6194" y="2710"/>
                    <a:pt x="5819" y="1620"/>
                    <a:pt x="5190" y="1001"/>
                  </a:cubicBezTo>
                  <a:cubicBezTo>
                    <a:pt x="4821" y="637"/>
                    <a:pt x="4390" y="321"/>
                    <a:pt x="3894" y="151"/>
                  </a:cubicBezTo>
                  <a:cubicBezTo>
                    <a:pt x="3595" y="48"/>
                    <a:pt x="3295" y="0"/>
                    <a:pt x="29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142485" y="4835217"/>
              <a:ext cx="283867" cy="185760"/>
            </a:xfrm>
            <a:custGeom>
              <a:avLst/>
              <a:gdLst/>
              <a:ahLst/>
              <a:cxnLst/>
              <a:rect l="l" t="t" r="r" b="b"/>
              <a:pathLst>
                <a:path w="6924" h="4531" extrusionOk="0">
                  <a:moveTo>
                    <a:pt x="559" y="621"/>
                  </a:moveTo>
                  <a:lnTo>
                    <a:pt x="559" y="621"/>
                  </a:lnTo>
                  <a:cubicBezTo>
                    <a:pt x="1701" y="1419"/>
                    <a:pt x="3022" y="1836"/>
                    <a:pt x="4370" y="1836"/>
                  </a:cubicBezTo>
                  <a:cubicBezTo>
                    <a:pt x="5033" y="1836"/>
                    <a:pt x="5702" y="1735"/>
                    <a:pt x="6359" y="1529"/>
                  </a:cubicBezTo>
                  <a:lnTo>
                    <a:pt x="6359" y="1529"/>
                  </a:lnTo>
                  <a:cubicBezTo>
                    <a:pt x="6165" y="1859"/>
                    <a:pt x="5882" y="2129"/>
                    <a:pt x="5544" y="2308"/>
                  </a:cubicBezTo>
                  <a:cubicBezTo>
                    <a:pt x="5519" y="2320"/>
                    <a:pt x="5500" y="2339"/>
                    <a:pt x="5486" y="2363"/>
                  </a:cubicBezTo>
                  <a:cubicBezTo>
                    <a:pt x="5451" y="2404"/>
                    <a:pt x="5435" y="2463"/>
                    <a:pt x="5469" y="2509"/>
                  </a:cubicBezTo>
                  <a:cubicBezTo>
                    <a:pt x="5648" y="2745"/>
                    <a:pt x="5786" y="2853"/>
                    <a:pt x="5728" y="3189"/>
                  </a:cubicBezTo>
                  <a:cubicBezTo>
                    <a:pt x="5685" y="3441"/>
                    <a:pt x="5569" y="3681"/>
                    <a:pt x="5449" y="3901"/>
                  </a:cubicBezTo>
                  <a:cubicBezTo>
                    <a:pt x="5445" y="3912"/>
                    <a:pt x="5440" y="3923"/>
                    <a:pt x="5439" y="3937"/>
                  </a:cubicBezTo>
                  <a:cubicBezTo>
                    <a:pt x="5426" y="3933"/>
                    <a:pt x="5412" y="3931"/>
                    <a:pt x="5399" y="3931"/>
                  </a:cubicBezTo>
                  <a:cubicBezTo>
                    <a:pt x="5360" y="3931"/>
                    <a:pt x="5323" y="3947"/>
                    <a:pt x="5297" y="3978"/>
                  </a:cubicBezTo>
                  <a:cubicBezTo>
                    <a:pt x="5142" y="4140"/>
                    <a:pt x="4949" y="4217"/>
                    <a:pt x="4751" y="4217"/>
                  </a:cubicBezTo>
                  <a:cubicBezTo>
                    <a:pt x="4575" y="4217"/>
                    <a:pt x="4396" y="4156"/>
                    <a:pt x="4239" y="4040"/>
                  </a:cubicBezTo>
                  <a:cubicBezTo>
                    <a:pt x="4074" y="3918"/>
                    <a:pt x="3894" y="3732"/>
                    <a:pt x="3949" y="3506"/>
                  </a:cubicBezTo>
                  <a:cubicBezTo>
                    <a:pt x="3988" y="3345"/>
                    <a:pt x="4159" y="3148"/>
                    <a:pt x="4325" y="3148"/>
                  </a:cubicBezTo>
                  <a:cubicBezTo>
                    <a:pt x="4385" y="3148"/>
                    <a:pt x="4444" y="3174"/>
                    <a:pt x="4496" y="3235"/>
                  </a:cubicBezTo>
                  <a:cubicBezTo>
                    <a:pt x="4525" y="3270"/>
                    <a:pt x="4559" y="3285"/>
                    <a:pt x="4592" y="3285"/>
                  </a:cubicBezTo>
                  <a:cubicBezTo>
                    <a:pt x="4633" y="3285"/>
                    <a:pt x="4672" y="3263"/>
                    <a:pt x="4700" y="3230"/>
                  </a:cubicBezTo>
                  <a:lnTo>
                    <a:pt x="4700" y="3230"/>
                  </a:lnTo>
                  <a:cubicBezTo>
                    <a:pt x="4697" y="3269"/>
                    <a:pt x="4667" y="3307"/>
                    <a:pt x="4596" y="3341"/>
                  </a:cubicBezTo>
                  <a:cubicBezTo>
                    <a:pt x="4432" y="3422"/>
                    <a:pt x="4535" y="3638"/>
                    <a:pt x="4687" y="3638"/>
                  </a:cubicBezTo>
                  <a:cubicBezTo>
                    <a:pt x="4710" y="3638"/>
                    <a:pt x="4734" y="3633"/>
                    <a:pt x="4759" y="3621"/>
                  </a:cubicBezTo>
                  <a:cubicBezTo>
                    <a:pt x="5390" y="3333"/>
                    <a:pt x="4970" y="2728"/>
                    <a:pt x="4518" y="2539"/>
                  </a:cubicBezTo>
                  <a:cubicBezTo>
                    <a:pt x="3877" y="2269"/>
                    <a:pt x="3098" y="2284"/>
                    <a:pt x="2431" y="2069"/>
                  </a:cubicBezTo>
                  <a:cubicBezTo>
                    <a:pt x="1621" y="1809"/>
                    <a:pt x="913" y="1361"/>
                    <a:pt x="559" y="621"/>
                  </a:cubicBezTo>
                  <a:close/>
                  <a:moveTo>
                    <a:pt x="252" y="1"/>
                  </a:moveTo>
                  <a:cubicBezTo>
                    <a:pt x="219" y="1"/>
                    <a:pt x="186" y="12"/>
                    <a:pt x="158" y="31"/>
                  </a:cubicBezTo>
                  <a:cubicBezTo>
                    <a:pt x="62" y="70"/>
                    <a:pt x="1" y="191"/>
                    <a:pt x="102" y="276"/>
                  </a:cubicBezTo>
                  <a:cubicBezTo>
                    <a:pt x="108" y="279"/>
                    <a:pt x="112" y="283"/>
                    <a:pt x="116" y="286"/>
                  </a:cubicBezTo>
                  <a:cubicBezTo>
                    <a:pt x="267" y="1016"/>
                    <a:pt x="734" y="1578"/>
                    <a:pt x="1374" y="1966"/>
                  </a:cubicBezTo>
                  <a:cubicBezTo>
                    <a:pt x="1768" y="2204"/>
                    <a:pt x="2205" y="2354"/>
                    <a:pt x="2647" y="2472"/>
                  </a:cubicBezTo>
                  <a:cubicBezTo>
                    <a:pt x="2955" y="2554"/>
                    <a:pt x="3268" y="2610"/>
                    <a:pt x="3580" y="2672"/>
                  </a:cubicBezTo>
                  <a:cubicBezTo>
                    <a:pt x="3774" y="2724"/>
                    <a:pt x="3965" y="2785"/>
                    <a:pt x="4154" y="2857"/>
                  </a:cubicBezTo>
                  <a:cubicBezTo>
                    <a:pt x="3797" y="2990"/>
                    <a:pt x="3505" y="3501"/>
                    <a:pt x="3684" y="3880"/>
                  </a:cubicBezTo>
                  <a:cubicBezTo>
                    <a:pt x="3880" y="4296"/>
                    <a:pt x="4313" y="4530"/>
                    <a:pt x="4742" y="4530"/>
                  </a:cubicBezTo>
                  <a:cubicBezTo>
                    <a:pt x="5028" y="4530"/>
                    <a:pt x="5312" y="4426"/>
                    <a:pt x="5522" y="4200"/>
                  </a:cubicBezTo>
                  <a:cubicBezTo>
                    <a:pt x="5541" y="4180"/>
                    <a:pt x="5554" y="4151"/>
                    <a:pt x="5560" y="4123"/>
                  </a:cubicBezTo>
                  <a:cubicBezTo>
                    <a:pt x="5569" y="4125"/>
                    <a:pt x="5578" y="4126"/>
                    <a:pt x="5588" y="4126"/>
                  </a:cubicBezTo>
                  <a:cubicBezTo>
                    <a:pt x="5638" y="4126"/>
                    <a:pt x="5686" y="4099"/>
                    <a:pt x="5711" y="4052"/>
                  </a:cubicBezTo>
                  <a:cubicBezTo>
                    <a:pt x="5917" y="3715"/>
                    <a:pt x="6111" y="3297"/>
                    <a:pt x="6059" y="2891"/>
                  </a:cubicBezTo>
                  <a:cubicBezTo>
                    <a:pt x="6040" y="2737"/>
                    <a:pt x="5977" y="2592"/>
                    <a:pt x="5874" y="2475"/>
                  </a:cubicBezTo>
                  <a:cubicBezTo>
                    <a:pt x="6302" y="2220"/>
                    <a:pt x="6631" y="1828"/>
                    <a:pt x="6807" y="1363"/>
                  </a:cubicBezTo>
                  <a:cubicBezTo>
                    <a:pt x="6923" y="1287"/>
                    <a:pt x="6881" y="1091"/>
                    <a:pt x="6755" y="1091"/>
                  </a:cubicBezTo>
                  <a:cubicBezTo>
                    <a:pt x="6739" y="1091"/>
                    <a:pt x="6722" y="1094"/>
                    <a:pt x="6704" y="1101"/>
                  </a:cubicBezTo>
                  <a:cubicBezTo>
                    <a:pt x="5937" y="1385"/>
                    <a:pt x="5154" y="1525"/>
                    <a:pt x="4382" y="1525"/>
                  </a:cubicBezTo>
                  <a:cubicBezTo>
                    <a:pt x="2949" y="1525"/>
                    <a:pt x="1554" y="1042"/>
                    <a:pt x="373" y="92"/>
                  </a:cubicBezTo>
                  <a:cubicBezTo>
                    <a:pt x="353" y="28"/>
                    <a:pt x="303"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75946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2"/>
        <p:cNvGrpSpPr/>
        <p:nvPr/>
      </p:nvGrpSpPr>
      <p:grpSpPr>
        <a:xfrm>
          <a:off x="0" y="0"/>
          <a:ext cx="0" cy="0"/>
          <a:chOff x="0" y="0"/>
          <a:chExt cx="0" cy="0"/>
        </a:xfrm>
      </p:grpSpPr>
      <p:sp>
        <p:nvSpPr>
          <p:cNvPr id="43" name="Google Shape;43;p7"/>
          <p:cNvSpPr txBox="1">
            <a:spLocks noGrp="1"/>
          </p:cNvSpPr>
          <p:nvPr>
            <p:ph type="subTitle" idx="1"/>
          </p:nvPr>
        </p:nvSpPr>
        <p:spPr>
          <a:xfrm>
            <a:off x="2247500" y="1433050"/>
            <a:ext cx="18381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9pPr>
          </a:lstStyle>
          <a:p>
            <a:r>
              <a:rPr lang="en-US"/>
              <a:t>Click to edit Master subtitle style</a:t>
            </a:r>
            <a:endParaRPr/>
          </a:p>
        </p:txBody>
      </p:sp>
      <p:sp>
        <p:nvSpPr>
          <p:cNvPr id="44" name="Google Shape;44;p7"/>
          <p:cNvSpPr txBox="1">
            <a:spLocks noGrp="1"/>
          </p:cNvSpPr>
          <p:nvPr>
            <p:ph type="subTitle" idx="2"/>
          </p:nvPr>
        </p:nvSpPr>
        <p:spPr>
          <a:xfrm>
            <a:off x="2247500" y="1790050"/>
            <a:ext cx="5160300" cy="2754000"/>
          </a:xfrm>
          <a:prstGeom prst="rect">
            <a:avLst/>
          </a:prstGeom>
        </p:spPr>
        <p:txBody>
          <a:bodyPr spcFirstLastPara="1" wrap="square" lIns="91425" tIns="91425" rIns="91425" bIns="91425" anchor="t" anchorCtr="0">
            <a:noAutofit/>
          </a:bodyPr>
          <a:lstStyle>
            <a:lvl1pPr marR="50800" lvl="0" rtl="0">
              <a:lnSpc>
                <a:spcPct val="166000"/>
              </a:lnSpc>
              <a:spcBef>
                <a:spcPts val="0"/>
              </a:spcBef>
              <a:spcAft>
                <a:spcPts val="0"/>
              </a:spcAft>
              <a:buClr>
                <a:schemeClr val="accent1"/>
              </a:buClr>
              <a:buSzPts val="1400"/>
              <a:buChar char="●"/>
              <a:defRPr sz="1400">
                <a:solidFill>
                  <a:srgbClr val="374957"/>
                </a:solidFill>
              </a:defRPr>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r>
              <a:rPr lang="en-US"/>
              <a:t>Click to edit Master subtitle style</a:t>
            </a:r>
            <a:endParaRPr/>
          </a:p>
        </p:txBody>
      </p:sp>
      <p:sp>
        <p:nvSpPr>
          <p:cNvPr id="45" name="Google Shape;45;p7"/>
          <p:cNvSpPr txBox="1">
            <a:spLocks noGrp="1"/>
          </p:cNvSpPr>
          <p:nvPr>
            <p:ph type="title"/>
          </p:nvPr>
        </p:nvSpPr>
        <p:spPr>
          <a:xfrm>
            <a:off x="713225" y="445025"/>
            <a:ext cx="4297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cxnSp>
        <p:nvCxnSpPr>
          <p:cNvPr id="46" name="Google Shape;46;p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7" name="Google Shape;47;p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172670578"/>
      </p:ext>
    </p:extLst>
  </p:cSld>
  <p:clrMapOvr>
    <a:masterClrMapping/>
  </p:clrMapOvr>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56"/>
        <p:cNvGrpSpPr/>
        <p:nvPr/>
      </p:nvGrpSpPr>
      <p:grpSpPr>
        <a:xfrm>
          <a:off x="0" y="0"/>
          <a:ext cx="0" cy="0"/>
          <a:chOff x="0" y="0"/>
          <a:chExt cx="0" cy="0"/>
        </a:xfrm>
      </p:grpSpPr>
      <p:pic>
        <p:nvPicPr>
          <p:cNvPr id="57" name="Google Shape;57;p4"/>
          <p:cNvPicPr preferRelativeResize="0"/>
          <p:nvPr/>
        </p:nvPicPr>
        <p:blipFill>
          <a:blip r:embed="rId2">
            <a:alphaModFix/>
          </a:blip>
          <a:stretch>
            <a:fillRect/>
          </a:stretch>
        </p:blipFill>
        <p:spPr>
          <a:xfrm flipH="1">
            <a:off x="0" y="4"/>
            <a:ext cx="9144003" cy="3366493"/>
          </a:xfrm>
          <a:prstGeom prst="rect">
            <a:avLst/>
          </a:prstGeom>
          <a:noFill/>
          <a:ln>
            <a:noFill/>
          </a:ln>
        </p:spPr>
      </p:pic>
      <p:sp>
        <p:nvSpPr>
          <p:cNvPr id="58" name="Google Shape;5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59" name="Google Shape;59;p4"/>
          <p:cNvSpPr txBox="1">
            <a:spLocks noGrp="1"/>
          </p:cNvSpPr>
          <p:nvPr>
            <p:ph type="body" idx="1"/>
          </p:nvPr>
        </p:nvSpPr>
        <p:spPr>
          <a:xfrm>
            <a:off x="720000" y="1215751"/>
            <a:ext cx="7704000" cy="377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pPr lvl="0"/>
            <a:r>
              <a:rPr lang="en-US"/>
              <a:t>Click to edit Master text styles</a:t>
            </a:r>
          </a:p>
        </p:txBody>
      </p:sp>
      <p:grpSp>
        <p:nvGrpSpPr>
          <p:cNvPr id="60" name="Google Shape;60;p4"/>
          <p:cNvGrpSpPr/>
          <p:nvPr/>
        </p:nvGrpSpPr>
        <p:grpSpPr>
          <a:xfrm>
            <a:off x="185550" y="1766999"/>
            <a:ext cx="228976" cy="1609501"/>
            <a:chOff x="266600" y="1766999"/>
            <a:chExt cx="228976" cy="1609501"/>
          </a:xfrm>
        </p:grpSpPr>
        <p:sp>
          <p:nvSpPr>
            <p:cNvPr id="61" name="Google Shape;61;p4"/>
            <p:cNvSpPr/>
            <p:nvPr/>
          </p:nvSpPr>
          <p:spPr>
            <a:xfrm rot="-5400000">
              <a:off x="404368" y="2546285"/>
              <a:ext cx="34375" cy="87797"/>
            </a:xfrm>
            <a:custGeom>
              <a:avLst/>
              <a:gdLst/>
              <a:ahLst/>
              <a:cxnLst/>
              <a:rect l="l" t="t" r="r" b="b"/>
              <a:pathLst>
                <a:path w="897" h="2291" extrusionOk="0">
                  <a:moveTo>
                    <a:pt x="111" y="1"/>
                  </a:moveTo>
                  <a:cubicBezTo>
                    <a:pt x="105" y="1"/>
                    <a:pt x="99" y="1"/>
                    <a:pt x="93" y="1"/>
                  </a:cubicBezTo>
                  <a:cubicBezTo>
                    <a:pt x="31" y="4"/>
                    <a:pt x="0" y="90"/>
                    <a:pt x="61" y="122"/>
                  </a:cubicBezTo>
                  <a:cubicBezTo>
                    <a:pt x="695" y="470"/>
                    <a:pt x="764" y="1592"/>
                    <a:pt x="452" y="2148"/>
                  </a:cubicBezTo>
                  <a:cubicBezTo>
                    <a:pt x="411" y="2222"/>
                    <a:pt x="476" y="2291"/>
                    <a:pt x="540" y="2291"/>
                  </a:cubicBezTo>
                  <a:cubicBezTo>
                    <a:pt x="569" y="2291"/>
                    <a:pt x="597" y="2277"/>
                    <a:pt x="616" y="2243"/>
                  </a:cubicBezTo>
                  <a:cubicBezTo>
                    <a:pt x="853" y="1827"/>
                    <a:pt x="896" y="1355"/>
                    <a:pt x="758" y="894"/>
                  </a:cubicBezTo>
                  <a:cubicBezTo>
                    <a:pt x="669" y="598"/>
                    <a:pt x="481" y="1"/>
                    <a:pt x="11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270163" y="2703367"/>
              <a:ext cx="296808" cy="126579"/>
            </a:xfrm>
            <a:custGeom>
              <a:avLst/>
              <a:gdLst/>
              <a:ahLst/>
              <a:cxnLst/>
              <a:rect l="l" t="t" r="r" b="b"/>
              <a:pathLst>
                <a:path w="7745" h="3303" extrusionOk="0">
                  <a:moveTo>
                    <a:pt x="6503" y="0"/>
                  </a:moveTo>
                  <a:cubicBezTo>
                    <a:pt x="4173" y="0"/>
                    <a:pt x="2517" y="3009"/>
                    <a:pt x="119" y="3122"/>
                  </a:cubicBezTo>
                  <a:cubicBezTo>
                    <a:pt x="3" y="3128"/>
                    <a:pt x="1" y="3303"/>
                    <a:pt x="116" y="3303"/>
                  </a:cubicBezTo>
                  <a:cubicBezTo>
                    <a:pt x="117" y="3303"/>
                    <a:pt x="117" y="3303"/>
                    <a:pt x="118" y="3303"/>
                  </a:cubicBezTo>
                  <a:cubicBezTo>
                    <a:pt x="2616" y="3270"/>
                    <a:pt x="4187" y="201"/>
                    <a:pt x="6536" y="201"/>
                  </a:cubicBezTo>
                  <a:cubicBezTo>
                    <a:pt x="6872" y="201"/>
                    <a:pt x="7224" y="264"/>
                    <a:pt x="7597" y="407"/>
                  </a:cubicBezTo>
                  <a:cubicBezTo>
                    <a:pt x="7606" y="411"/>
                    <a:pt x="7614" y="412"/>
                    <a:pt x="7622" y="412"/>
                  </a:cubicBezTo>
                  <a:cubicBezTo>
                    <a:pt x="7699" y="412"/>
                    <a:pt x="7745" y="284"/>
                    <a:pt x="7663" y="249"/>
                  </a:cubicBezTo>
                  <a:cubicBezTo>
                    <a:pt x="7256" y="75"/>
                    <a:pt x="6871" y="0"/>
                    <a:pt x="65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rot="-5400000">
              <a:off x="363804" y="3092742"/>
              <a:ext cx="99447" cy="137348"/>
            </a:xfrm>
            <a:custGeom>
              <a:avLst/>
              <a:gdLst/>
              <a:ahLst/>
              <a:cxnLst/>
              <a:rect l="l" t="t" r="r" b="b"/>
              <a:pathLst>
                <a:path w="2595" h="3584" extrusionOk="0">
                  <a:moveTo>
                    <a:pt x="630" y="1"/>
                  </a:moveTo>
                  <a:cubicBezTo>
                    <a:pt x="192" y="1"/>
                    <a:pt x="1" y="819"/>
                    <a:pt x="48" y="1220"/>
                  </a:cubicBezTo>
                  <a:cubicBezTo>
                    <a:pt x="175" y="2277"/>
                    <a:pt x="1169" y="3033"/>
                    <a:pt x="2083" y="3419"/>
                  </a:cubicBezTo>
                  <a:cubicBezTo>
                    <a:pt x="2093" y="3424"/>
                    <a:pt x="2105" y="3426"/>
                    <a:pt x="2116" y="3426"/>
                  </a:cubicBezTo>
                  <a:cubicBezTo>
                    <a:pt x="2134" y="3426"/>
                    <a:pt x="2151" y="3420"/>
                    <a:pt x="2166" y="3409"/>
                  </a:cubicBezTo>
                  <a:cubicBezTo>
                    <a:pt x="2246" y="3469"/>
                    <a:pt x="2324" y="3530"/>
                    <a:pt x="2412" y="3573"/>
                  </a:cubicBezTo>
                  <a:cubicBezTo>
                    <a:pt x="2427" y="3581"/>
                    <a:pt x="2441" y="3584"/>
                    <a:pt x="2455" y="3584"/>
                  </a:cubicBezTo>
                  <a:cubicBezTo>
                    <a:pt x="2539" y="3584"/>
                    <a:pt x="2595" y="3462"/>
                    <a:pt x="2503" y="3415"/>
                  </a:cubicBezTo>
                  <a:cubicBezTo>
                    <a:pt x="1532" y="2908"/>
                    <a:pt x="1242" y="1483"/>
                    <a:pt x="1147" y="496"/>
                  </a:cubicBezTo>
                  <a:cubicBezTo>
                    <a:pt x="1142" y="444"/>
                    <a:pt x="1102" y="418"/>
                    <a:pt x="1064" y="418"/>
                  </a:cubicBezTo>
                  <a:cubicBezTo>
                    <a:pt x="1026" y="418"/>
                    <a:pt x="988" y="443"/>
                    <a:pt x="985" y="496"/>
                  </a:cubicBezTo>
                  <a:cubicBezTo>
                    <a:pt x="944" y="1263"/>
                    <a:pt x="1215" y="2331"/>
                    <a:pt x="1764" y="3025"/>
                  </a:cubicBezTo>
                  <a:cubicBezTo>
                    <a:pt x="1376" y="2791"/>
                    <a:pt x="1000" y="2553"/>
                    <a:pt x="703" y="2185"/>
                  </a:cubicBezTo>
                  <a:cubicBezTo>
                    <a:pt x="509" y="1945"/>
                    <a:pt x="356" y="1683"/>
                    <a:pt x="283" y="1377"/>
                  </a:cubicBezTo>
                  <a:cubicBezTo>
                    <a:pt x="226" y="1153"/>
                    <a:pt x="220" y="919"/>
                    <a:pt x="264" y="693"/>
                  </a:cubicBezTo>
                  <a:cubicBezTo>
                    <a:pt x="286" y="409"/>
                    <a:pt x="435" y="268"/>
                    <a:pt x="714" y="268"/>
                  </a:cubicBezTo>
                  <a:cubicBezTo>
                    <a:pt x="756" y="268"/>
                    <a:pt x="801" y="272"/>
                    <a:pt x="849" y="278"/>
                  </a:cubicBezTo>
                  <a:cubicBezTo>
                    <a:pt x="863" y="288"/>
                    <a:pt x="878" y="293"/>
                    <a:pt x="893" y="293"/>
                  </a:cubicBezTo>
                  <a:cubicBezTo>
                    <a:pt x="962" y="293"/>
                    <a:pt x="1025" y="188"/>
                    <a:pt x="959" y="136"/>
                  </a:cubicBezTo>
                  <a:cubicBezTo>
                    <a:pt x="837" y="41"/>
                    <a:pt x="727" y="1"/>
                    <a:pt x="63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rot="-5400000">
              <a:off x="400402" y="2611413"/>
              <a:ext cx="108874" cy="81474"/>
            </a:xfrm>
            <a:custGeom>
              <a:avLst/>
              <a:gdLst/>
              <a:ahLst/>
              <a:cxnLst/>
              <a:rect l="l" t="t" r="r" b="b"/>
              <a:pathLst>
                <a:path w="2841" h="2126" extrusionOk="0">
                  <a:moveTo>
                    <a:pt x="527" y="1"/>
                  </a:moveTo>
                  <a:cubicBezTo>
                    <a:pt x="510" y="1"/>
                    <a:pt x="492" y="8"/>
                    <a:pt x="477" y="26"/>
                  </a:cubicBezTo>
                  <a:cubicBezTo>
                    <a:pt x="0" y="589"/>
                    <a:pt x="239" y="1495"/>
                    <a:pt x="830" y="1879"/>
                  </a:cubicBezTo>
                  <a:cubicBezTo>
                    <a:pt x="1075" y="2038"/>
                    <a:pt x="1397" y="2126"/>
                    <a:pt x="1717" y="2126"/>
                  </a:cubicBezTo>
                  <a:cubicBezTo>
                    <a:pt x="2149" y="2126"/>
                    <a:pt x="2576" y="1965"/>
                    <a:pt x="2805" y="1605"/>
                  </a:cubicBezTo>
                  <a:cubicBezTo>
                    <a:pt x="2841" y="1549"/>
                    <a:pt x="2788" y="1486"/>
                    <a:pt x="2734" y="1486"/>
                  </a:cubicBezTo>
                  <a:cubicBezTo>
                    <a:pt x="2716" y="1486"/>
                    <a:pt x="2698" y="1493"/>
                    <a:pt x="2682" y="1510"/>
                  </a:cubicBezTo>
                  <a:cubicBezTo>
                    <a:pt x="2429" y="1786"/>
                    <a:pt x="2058" y="1929"/>
                    <a:pt x="1686" y="1929"/>
                  </a:cubicBezTo>
                  <a:cubicBezTo>
                    <a:pt x="1460" y="1929"/>
                    <a:pt x="1234" y="1876"/>
                    <a:pt x="1034" y="1769"/>
                  </a:cubicBezTo>
                  <a:cubicBezTo>
                    <a:pt x="403" y="1428"/>
                    <a:pt x="301" y="715"/>
                    <a:pt x="596" y="118"/>
                  </a:cubicBezTo>
                  <a:cubicBezTo>
                    <a:pt x="622" y="64"/>
                    <a:pt x="576" y="1"/>
                    <a:pt x="5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rot="-5400000">
              <a:off x="392603" y="2662708"/>
              <a:ext cx="27592" cy="11573"/>
            </a:xfrm>
            <a:custGeom>
              <a:avLst/>
              <a:gdLst/>
              <a:ahLst/>
              <a:cxnLst/>
              <a:rect l="l" t="t" r="r" b="b"/>
              <a:pathLst>
                <a:path w="720" h="302" extrusionOk="0">
                  <a:moveTo>
                    <a:pt x="579" y="0"/>
                  </a:moveTo>
                  <a:cubicBezTo>
                    <a:pt x="406" y="0"/>
                    <a:pt x="247" y="50"/>
                    <a:pt x="89" y="120"/>
                  </a:cubicBezTo>
                  <a:cubicBezTo>
                    <a:pt x="0" y="159"/>
                    <a:pt x="49" y="301"/>
                    <a:pt x="132" y="301"/>
                  </a:cubicBezTo>
                  <a:cubicBezTo>
                    <a:pt x="142" y="301"/>
                    <a:pt x="152" y="299"/>
                    <a:pt x="163" y="295"/>
                  </a:cubicBezTo>
                  <a:cubicBezTo>
                    <a:pt x="310" y="236"/>
                    <a:pt x="456" y="209"/>
                    <a:pt x="612" y="184"/>
                  </a:cubicBezTo>
                  <a:cubicBezTo>
                    <a:pt x="720" y="168"/>
                    <a:pt x="690" y="2"/>
                    <a:pt x="587" y="0"/>
                  </a:cubicBezTo>
                  <a:cubicBezTo>
                    <a:pt x="584" y="0"/>
                    <a:pt x="582" y="0"/>
                    <a:pt x="5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rot="-5400000">
              <a:off x="401188" y="2660753"/>
              <a:ext cx="75879" cy="86762"/>
            </a:xfrm>
            <a:custGeom>
              <a:avLst/>
              <a:gdLst/>
              <a:ahLst/>
              <a:cxnLst/>
              <a:rect l="l" t="t" r="r" b="b"/>
              <a:pathLst>
                <a:path w="1980" h="2264" extrusionOk="0">
                  <a:moveTo>
                    <a:pt x="1784" y="0"/>
                  </a:moveTo>
                  <a:cubicBezTo>
                    <a:pt x="1272" y="0"/>
                    <a:pt x="740" y="375"/>
                    <a:pt x="472" y="795"/>
                  </a:cubicBezTo>
                  <a:cubicBezTo>
                    <a:pt x="202" y="1216"/>
                    <a:pt x="1" y="1896"/>
                    <a:pt x="473" y="2251"/>
                  </a:cubicBezTo>
                  <a:cubicBezTo>
                    <a:pt x="485" y="2260"/>
                    <a:pt x="497" y="2264"/>
                    <a:pt x="509" y="2264"/>
                  </a:cubicBezTo>
                  <a:cubicBezTo>
                    <a:pt x="556" y="2264"/>
                    <a:pt x="597" y="2200"/>
                    <a:pt x="571" y="2153"/>
                  </a:cubicBezTo>
                  <a:cubicBezTo>
                    <a:pt x="295" y="1676"/>
                    <a:pt x="375" y="1239"/>
                    <a:pt x="686" y="794"/>
                  </a:cubicBezTo>
                  <a:cubicBezTo>
                    <a:pt x="924" y="455"/>
                    <a:pt x="1410" y="159"/>
                    <a:pt x="1832" y="159"/>
                  </a:cubicBezTo>
                  <a:cubicBezTo>
                    <a:pt x="1847" y="159"/>
                    <a:pt x="1862" y="159"/>
                    <a:pt x="1877" y="160"/>
                  </a:cubicBezTo>
                  <a:cubicBezTo>
                    <a:pt x="1879" y="160"/>
                    <a:pt x="1881" y="160"/>
                    <a:pt x="1883" y="160"/>
                  </a:cubicBezTo>
                  <a:cubicBezTo>
                    <a:pt x="1979" y="160"/>
                    <a:pt x="1974" y="15"/>
                    <a:pt x="1879" y="4"/>
                  </a:cubicBezTo>
                  <a:cubicBezTo>
                    <a:pt x="1847" y="1"/>
                    <a:pt x="1816" y="0"/>
                    <a:pt x="178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rot="-5400000">
              <a:off x="434125" y="2737571"/>
              <a:ext cx="34873" cy="57599"/>
            </a:xfrm>
            <a:custGeom>
              <a:avLst/>
              <a:gdLst/>
              <a:ahLst/>
              <a:cxnLst/>
              <a:rect l="l" t="t" r="r" b="b"/>
              <a:pathLst>
                <a:path w="910" h="1503" extrusionOk="0">
                  <a:moveTo>
                    <a:pt x="785" y="0"/>
                  </a:moveTo>
                  <a:cubicBezTo>
                    <a:pt x="767" y="0"/>
                    <a:pt x="749" y="6"/>
                    <a:pt x="731" y="21"/>
                  </a:cubicBezTo>
                  <a:cubicBezTo>
                    <a:pt x="324" y="357"/>
                    <a:pt x="4" y="881"/>
                    <a:pt x="1" y="1423"/>
                  </a:cubicBezTo>
                  <a:cubicBezTo>
                    <a:pt x="0" y="1473"/>
                    <a:pt x="45" y="1502"/>
                    <a:pt x="87" y="1502"/>
                  </a:cubicBezTo>
                  <a:cubicBezTo>
                    <a:pt x="120" y="1502"/>
                    <a:pt x="152" y="1484"/>
                    <a:pt x="160" y="1444"/>
                  </a:cubicBezTo>
                  <a:cubicBezTo>
                    <a:pt x="259" y="924"/>
                    <a:pt x="434" y="489"/>
                    <a:pt x="847" y="136"/>
                  </a:cubicBezTo>
                  <a:cubicBezTo>
                    <a:pt x="910" y="81"/>
                    <a:pt x="852" y="0"/>
                    <a:pt x="78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rot="-5400000">
              <a:off x="304711" y="2973598"/>
              <a:ext cx="96726" cy="60588"/>
            </a:xfrm>
            <a:custGeom>
              <a:avLst/>
              <a:gdLst/>
              <a:ahLst/>
              <a:cxnLst/>
              <a:rect l="l" t="t" r="r" b="b"/>
              <a:pathLst>
                <a:path w="2524" h="1581" extrusionOk="0">
                  <a:moveTo>
                    <a:pt x="1479" y="0"/>
                  </a:moveTo>
                  <a:cubicBezTo>
                    <a:pt x="1409" y="0"/>
                    <a:pt x="1343" y="7"/>
                    <a:pt x="1284" y="22"/>
                  </a:cubicBezTo>
                  <a:cubicBezTo>
                    <a:pt x="635" y="180"/>
                    <a:pt x="189" y="867"/>
                    <a:pt x="21" y="1469"/>
                  </a:cubicBezTo>
                  <a:cubicBezTo>
                    <a:pt x="1" y="1536"/>
                    <a:pt x="57" y="1581"/>
                    <a:pt x="111" y="1581"/>
                  </a:cubicBezTo>
                  <a:cubicBezTo>
                    <a:pt x="147" y="1581"/>
                    <a:pt x="182" y="1561"/>
                    <a:pt x="195" y="1517"/>
                  </a:cubicBezTo>
                  <a:cubicBezTo>
                    <a:pt x="312" y="1100"/>
                    <a:pt x="533" y="741"/>
                    <a:pt x="871" y="467"/>
                  </a:cubicBezTo>
                  <a:cubicBezTo>
                    <a:pt x="1075" y="302"/>
                    <a:pt x="1324" y="211"/>
                    <a:pt x="1563" y="211"/>
                  </a:cubicBezTo>
                  <a:cubicBezTo>
                    <a:pt x="1882" y="211"/>
                    <a:pt x="2182" y="374"/>
                    <a:pt x="2332" y="741"/>
                  </a:cubicBezTo>
                  <a:cubicBezTo>
                    <a:pt x="2343" y="768"/>
                    <a:pt x="2374" y="786"/>
                    <a:pt x="2402" y="786"/>
                  </a:cubicBezTo>
                  <a:cubicBezTo>
                    <a:pt x="2426" y="786"/>
                    <a:pt x="2448" y="773"/>
                    <a:pt x="2452" y="741"/>
                  </a:cubicBezTo>
                  <a:cubicBezTo>
                    <a:pt x="2524" y="275"/>
                    <a:pt x="1921" y="0"/>
                    <a:pt x="14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rot="-5400000">
              <a:off x="359799" y="2961315"/>
              <a:ext cx="102053" cy="94082"/>
            </a:xfrm>
            <a:custGeom>
              <a:avLst/>
              <a:gdLst/>
              <a:ahLst/>
              <a:cxnLst/>
              <a:rect l="l" t="t" r="r" b="b"/>
              <a:pathLst>
                <a:path w="2663" h="2455" extrusionOk="0">
                  <a:moveTo>
                    <a:pt x="2556" y="1"/>
                  </a:moveTo>
                  <a:cubicBezTo>
                    <a:pt x="2530" y="1"/>
                    <a:pt x="2506" y="12"/>
                    <a:pt x="2493" y="40"/>
                  </a:cubicBezTo>
                  <a:cubicBezTo>
                    <a:pt x="2387" y="283"/>
                    <a:pt x="2207" y="508"/>
                    <a:pt x="1941" y="579"/>
                  </a:cubicBezTo>
                  <a:cubicBezTo>
                    <a:pt x="1887" y="593"/>
                    <a:pt x="1837" y="600"/>
                    <a:pt x="1790" y="600"/>
                  </a:cubicBezTo>
                  <a:cubicBezTo>
                    <a:pt x="1583" y="600"/>
                    <a:pt x="1429" y="475"/>
                    <a:pt x="1276" y="319"/>
                  </a:cubicBezTo>
                  <a:cubicBezTo>
                    <a:pt x="1260" y="302"/>
                    <a:pt x="1241" y="295"/>
                    <a:pt x="1222" y="295"/>
                  </a:cubicBezTo>
                  <a:cubicBezTo>
                    <a:pt x="1181" y="295"/>
                    <a:pt x="1140" y="328"/>
                    <a:pt x="1137" y="372"/>
                  </a:cubicBezTo>
                  <a:cubicBezTo>
                    <a:pt x="1125" y="372"/>
                    <a:pt x="1111" y="376"/>
                    <a:pt x="1101" y="382"/>
                  </a:cubicBezTo>
                  <a:cubicBezTo>
                    <a:pt x="781" y="634"/>
                    <a:pt x="880" y="1194"/>
                    <a:pt x="1014" y="1527"/>
                  </a:cubicBezTo>
                  <a:cubicBezTo>
                    <a:pt x="1153" y="1875"/>
                    <a:pt x="1431" y="2076"/>
                    <a:pt x="1750" y="2217"/>
                  </a:cubicBezTo>
                  <a:cubicBezTo>
                    <a:pt x="1030" y="2038"/>
                    <a:pt x="365" y="1560"/>
                    <a:pt x="297" y="757"/>
                  </a:cubicBezTo>
                  <a:cubicBezTo>
                    <a:pt x="294" y="719"/>
                    <a:pt x="258" y="691"/>
                    <a:pt x="225" y="691"/>
                  </a:cubicBezTo>
                  <a:cubicBezTo>
                    <a:pt x="206" y="691"/>
                    <a:pt x="188" y="700"/>
                    <a:pt x="177" y="723"/>
                  </a:cubicBezTo>
                  <a:cubicBezTo>
                    <a:pt x="1" y="1086"/>
                    <a:pt x="408" y="1643"/>
                    <a:pt x="654" y="1894"/>
                  </a:cubicBezTo>
                  <a:cubicBezTo>
                    <a:pt x="1012" y="2259"/>
                    <a:pt x="1569" y="2398"/>
                    <a:pt x="2059" y="2454"/>
                  </a:cubicBezTo>
                  <a:cubicBezTo>
                    <a:pt x="2063" y="2455"/>
                    <a:pt x="2067" y="2455"/>
                    <a:pt x="2071" y="2455"/>
                  </a:cubicBezTo>
                  <a:cubicBezTo>
                    <a:pt x="2126" y="2455"/>
                    <a:pt x="2146" y="2406"/>
                    <a:pt x="2138" y="2359"/>
                  </a:cubicBezTo>
                  <a:lnTo>
                    <a:pt x="2138" y="2359"/>
                  </a:lnTo>
                  <a:cubicBezTo>
                    <a:pt x="2172" y="2370"/>
                    <a:pt x="2204" y="2382"/>
                    <a:pt x="2238" y="2390"/>
                  </a:cubicBezTo>
                  <a:cubicBezTo>
                    <a:pt x="2248" y="2393"/>
                    <a:pt x="2258" y="2395"/>
                    <a:pt x="2267" y="2395"/>
                  </a:cubicBezTo>
                  <a:cubicBezTo>
                    <a:pt x="2363" y="2395"/>
                    <a:pt x="2396" y="2241"/>
                    <a:pt x="2289" y="2208"/>
                  </a:cubicBezTo>
                  <a:cubicBezTo>
                    <a:pt x="1950" y="2105"/>
                    <a:pt x="1571" y="2001"/>
                    <a:pt x="1325" y="1725"/>
                  </a:cubicBezTo>
                  <a:cubicBezTo>
                    <a:pt x="1100" y="1474"/>
                    <a:pt x="911" y="784"/>
                    <a:pt x="1205" y="511"/>
                  </a:cubicBezTo>
                  <a:lnTo>
                    <a:pt x="1205" y="511"/>
                  </a:lnTo>
                  <a:cubicBezTo>
                    <a:pt x="1331" y="696"/>
                    <a:pt x="1570" y="794"/>
                    <a:pt x="1793" y="794"/>
                  </a:cubicBezTo>
                  <a:cubicBezTo>
                    <a:pt x="1833" y="794"/>
                    <a:pt x="1872" y="791"/>
                    <a:pt x="1910" y="785"/>
                  </a:cubicBezTo>
                  <a:cubicBezTo>
                    <a:pt x="2274" y="727"/>
                    <a:pt x="2518" y="431"/>
                    <a:pt x="2641" y="102"/>
                  </a:cubicBezTo>
                  <a:cubicBezTo>
                    <a:pt x="2663" y="46"/>
                    <a:pt x="2607" y="1"/>
                    <a:pt x="255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rot="-5400000">
              <a:off x="317185" y="3301350"/>
              <a:ext cx="99562" cy="34337"/>
            </a:xfrm>
            <a:custGeom>
              <a:avLst/>
              <a:gdLst/>
              <a:ahLst/>
              <a:cxnLst/>
              <a:rect l="l" t="t" r="r" b="b"/>
              <a:pathLst>
                <a:path w="2598" h="896" extrusionOk="0">
                  <a:moveTo>
                    <a:pt x="1225" y="0"/>
                  </a:moveTo>
                  <a:cubicBezTo>
                    <a:pt x="714" y="0"/>
                    <a:pt x="340" y="158"/>
                    <a:pt x="47" y="623"/>
                  </a:cubicBezTo>
                  <a:cubicBezTo>
                    <a:pt x="0" y="697"/>
                    <a:pt x="66" y="766"/>
                    <a:pt x="134" y="766"/>
                  </a:cubicBezTo>
                  <a:cubicBezTo>
                    <a:pt x="163" y="766"/>
                    <a:pt x="193" y="753"/>
                    <a:pt x="214" y="721"/>
                  </a:cubicBezTo>
                  <a:cubicBezTo>
                    <a:pt x="446" y="363"/>
                    <a:pt x="845" y="198"/>
                    <a:pt x="1260" y="198"/>
                  </a:cubicBezTo>
                  <a:cubicBezTo>
                    <a:pt x="1282" y="198"/>
                    <a:pt x="1303" y="198"/>
                    <a:pt x="1325" y="199"/>
                  </a:cubicBezTo>
                  <a:cubicBezTo>
                    <a:pt x="1811" y="217"/>
                    <a:pt x="2129" y="463"/>
                    <a:pt x="2396" y="854"/>
                  </a:cubicBezTo>
                  <a:cubicBezTo>
                    <a:pt x="2415" y="883"/>
                    <a:pt x="2444" y="895"/>
                    <a:pt x="2471" y="895"/>
                  </a:cubicBezTo>
                  <a:cubicBezTo>
                    <a:pt x="2536" y="895"/>
                    <a:pt x="2598" y="831"/>
                    <a:pt x="2553" y="762"/>
                  </a:cubicBezTo>
                  <a:cubicBezTo>
                    <a:pt x="2247" y="297"/>
                    <a:pt x="1892" y="25"/>
                    <a:pt x="1325" y="2"/>
                  </a:cubicBezTo>
                  <a:cubicBezTo>
                    <a:pt x="1291" y="1"/>
                    <a:pt x="1258" y="0"/>
                    <a:pt x="122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rot="-5400000">
              <a:off x="334698" y="3226199"/>
              <a:ext cx="199967" cy="100635"/>
            </a:xfrm>
            <a:custGeom>
              <a:avLst/>
              <a:gdLst/>
              <a:ahLst/>
              <a:cxnLst/>
              <a:rect l="l" t="t" r="r" b="b"/>
              <a:pathLst>
                <a:path w="5218" h="2626" extrusionOk="0">
                  <a:moveTo>
                    <a:pt x="259" y="0"/>
                  </a:moveTo>
                  <a:cubicBezTo>
                    <a:pt x="223" y="0"/>
                    <a:pt x="188" y="20"/>
                    <a:pt x="175" y="64"/>
                  </a:cubicBezTo>
                  <a:cubicBezTo>
                    <a:pt x="0" y="673"/>
                    <a:pt x="92" y="1303"/>
                    <a:pt x="615" y="1720"/>
                  </a:cubicBezTo>
                  <a:cubicBezTo>
                    <a:pt x="807" y="1874"/>
                    <a:pt x="1083" y="1974"/>
                    <a:pt x="1349" y="1974"/>
                  </a:cubicBezTo>
                  <a:cubicBezTo>
                    <a:pt x="1586" y="1974"/>
                    <a:pt x="1814" y="1895"/>
                    <a:pt x="1967" y="1704"/>
                  </a:cubicBezTo>
                  <a:cubicBezTo>
                    <a:pt x="1972" y="1664"/>
                    <a:pt x="2006" y="1634"/>
                    <a:pt x="2044" y="1634"/>
                  </a:cubicBezTo>
                  <a:cubicBezTo>
                    <a:pt x="2052" y="1634"/>
                    <a:pt x="2059" y="1635"/>
                    <a:pt x="2066" y="1637"/>
                  </a:cubicBezTo>
                  <a:cubicBezTo>
                    <a:pt x="2122" y="1556"/>
                    <a:pt x="2165" y="1465"/>
                    <a:pt x="2190" y="1371"/>
                  </a:cubicBezTo>
                  <a:cubicBezTo>
                    <a:pt x="2651" y="2178"/>
                    <a:pt x="3872" y="2626"/>
                    <a:pt x="4765" y="2626"/>
                  </a:cubicBezTo>
                  <a:cubicBezTo>
                    <a:pt x="4840" y="2626"/>
                    <a:pt x="4913" y="2623"/>
                    <a:pt x="4984" y="2616"/>
                  </a:cubicBezTo>
                  <a:cubicBezTo>
                    <a:pt x="5061" y="2609"/>
                    <a:pt x="5086" y="2533"/>
                    <a:pt x="5066" y="2478"/>
                  </a:cubicBezTo>
                  <a:lnTo>
                    <a:pt x="5066" y="2478"/>
                  </a:lnTo>
                  <a:cubicBezTo>
                    <a:pt x="5074" y="2480"/>
                    <a:pt x="5081" y="2481"/>
                    <a:pt x="5087" y="2481"/>
                  </a:cubicBezTo>
                  <a:cubicBezTo>
                    <a:pt x="5183" y="2481"/>
                    <a:pt x="5218" y="2332"/>
                    <a:pt x="5114" y="2307"/>
                  </a:cubicBezTo>
                  <a:cubicBezTo>
                    <a:pt x="4578" y="2178"/>
                    <a:pt x="4096" y="1922"/>
                    <a:pt x="3711" y="1522"/>
                  </a:cubicBezTo>
                  <a:cubicBezTo>
                    <a:pt x="3319" y="1114"/>
                    <a:pt x="3203" y="606"/>
                    <a:pt x="2903" y="150"/>
                  </a:cubicBezTo>
                  <a:cubicBezTo>
                    <a:pt x="2884" y="121"/>
                    <a:pt x="2856" y="108"/>
                    <a:pt x="2829" y="108"/>
                  </a:cubicBezTo>
                  <a:cubicBezTo>
                    <a:pt x="2767" y="108"/>
                    <a:pt x="2707" y="171"/>
                    <a:pt x="2749" y="241"/>
                  </a:cubicBezTo>
                  <a:cubicBezTo>
                    <a:pt x="3067" y="774"/>
                    <a:pt x="3205" y="1310"/>
                    <a:pt x="3673" y="1751"/>
                  </a:cubicBezTo>
                  <a:cubicBezTo>
                    <a:pt x="4015" y="2073"/>
                    <a:pt x="4422" y="2293"/>
                    <a:pt x="4867" y="2421"/>
                  </a:cubicBezTo>
                  <a:cubicBezTo>
                    <a:pt x="4853" y="2421"/>
                    <a:pt x="4840" y="2421"/>
                    <a:pt x="4827" y="2421"/>
                  </a:cubicBezTo>
                  <a:cubicBezTo>
                    <a:pt x="3875" y="2421"/>
                    <a:pt x="2511" y="1946"/>
                    <a:pt x="2214" y="962"/>
                  </a:cubicBezTo>
                  <a:cubicBezTo>
                    <a:pt x="2205" y="932"/>
                    <a:pt x="2183" y="912"/>
                    <a:pt x="2153" y="906"/>
                  </a:cubicBezTo>
                  <a:cubicBezTo>
                    <a:pt x="2139" y="897"/>
                    <a:pt x="2122" y="893"/>
                    <a:pt x="2105" y="893"/>
                  </a:cubicBezTo>
                  <a:cubicBezTo>
                    <a:pt x="2048" y="893"/>
                    <a:pt x="1990" y="939"/>
                    <a:pt x="2007" y="1012"/>
                  </a:cubicBezTo>
                  <a:cubicBezTo>
                    <a:pt x="2054" y="1208"/>
                    <a:pt x="2028" y="1382"/>
                    <a:pt x="1916" y="1551"/>
                  </a:cubicBezTo>
                  <a:cubicBezTo>
                    <a:pt x="1913" y="1557"/>
                    <a:pt x="1916" y="1562"/>
                    <a:pt x="1915" y="1568"/>
                  </a:cubicBezTo>
                  <a:cubicBezTo>
                    <a:pt x="1911" y="1567"/>
                    <a:pt x="1906" y="1566"/>
                    <a:pt x="1902" y="1566"/>
                  </a:cubicBezTo>
                  <a:cubicBezTo>
                    <a:pt x="1890" y="1566"/>
                    <a:pt x="1877" y="1570"/>
                    <a:pt x="1868" y="1575"/>
                  </a:cubicBezTo>
                  <a:cubicBezTo>
                    <a:pt x="1668" y="1687"/>
                    <a:pt x="1465" y="1755"/>
                    <a:pt x="1267" y="1755"/>
                  </a:cubicBezTo>
                  <a:cubicBezTo>
                    <a:pt x="1060" y="1755"/>
                    <a:pt x="857" y="1680"/>
                    <a:pt x="669" y="1502"/>
                  </a:cubicBezTo>
                  <a:cubicBezTo>
                    <a:pt x="268" y="1123"/>
                    <a:pt x="212" y="624"/>
                    <a:pt x="350" y="112"/>
                  </a:cubicBezTo>
                  <a:cubicBezTo>
                    <a:pt x="367" y="44"/>
                    <a:pt x="312" y="0"/>
                    <a:pt x="2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rot="-5400000">
              <a:off x="384383" y="2880858"/>
              <a:ext cx="73273" cy="60051"/>
            </a:xfrm>
            <a:custGeom>
              <a:avLst/>
              <a:gdLst/>
              <a:ahLst/>
              <a:cxnLst/>
              <a:rect l="l" t="t" r="r" b="b"/>
              <a:pathLst>
                <a:path w="1912" h="1567" extrusionOk="0">
                  <a:moveTo>
                    <a:pt x="642" y="201"/>
                  </a:moveTo>
                  <a:cubicBezTo>
                    <a:pt x="689" y="201"/>
                    <a:pt x="739" y="211"/>
                    <a:pt x="791" y="232"/>
                  </a:cubicBezTo>
                  <a:cubicBezTo>
                    <a:pt x="797" y="234"/>
                    <a:pt x="804" y="236"/>
                    <a:pt x="810" y="236"/>
                  </a:cubicBezTo>
                  <a:cubicBezTo>
                    <a:pt x="826" y="236"/>
                    <a:pt x="842" y="227"/>
                    <a:pt x="852" y="214"/>
                  </a:cubicBezTo>
                  <a:cubicBezTo>
                    <a:pt x="852" y="235"/>
                    <a:pt x="863" y="256"/>
                    <a:pt x="879" y="269"/>
                  </a:cubicBezTo>
                  <a:cubicBezTo>
                    <a:pt x="965" y="402"/>
                    <a:pt x="957" y="488"/>
                    <a:pt x="854" y="528"/>
                  </a:cubicBezTo>
                  <a:cubicBezTo>
                    <a:pt x="808" y="555"/>
                    <a:pt x="817" y="611"/>
                    <a:pt x="854" y="639"/>
                  </a:cubicBezTo>
                  <a:cubicBezTo>
                    <a:pt x="837" y="650"/>
                    <a:pt x="824" y="664"/>
                    <a:pt x="817" y="682"/>
                  </a:cubicBezTo>
                  <a:cubicBezTo>
                    <a:pt x="734" y="903"/>
                    <a:pt x="941" y="1035"/>
                    <a:pt x="1108" y="1131"/>
                  </a:cubicBezTo>
                  <a:cubicBezTo>
                    <a:pt x="1202" y="1186"/>
                    <a:pt x="1304" y="1227"/>
                    <a:pt x="1412" y="1251"/>
                  </a:cubicBezTo>
                  <a:cubicBezTo>
                    <a:pt x="1406" y="1266"/>
                    <a:pt x="1406" y="1281"/>
                    <a:pt x="1408" y="1295"/>
                  </a:cubicBezTo>
                  <a:cubicBezTo>
                    <a:pt x="1278" y="1344"/>
                    <a:pt x="1141" y="1371"/>
                    <a:pt x="1007" y="1371"/>
                  </a:cubicBezTo>
                  <a:cubicBezTo>
                    <a:pt x="754" y="1371"/>
                    <a:pt x="512" y="1274"/>
                    <a:pt x="361" y="1042"/>
                  </a:cubicBezTo>
                  <a:cubicBezTo>
                    <a:pt x="249" y="875"/>
                    <a:pt x="212" y="697"/>
                    <a:pt x="281" y="506"/>
                  </a:cubicBezTo>
                  <a:cubicBezTo>
                    <a:pt x="345" y="327"/>
                    <a:pt x="474" y="201"/>
                    <a:pt x="642" y="201"/>
                  </a:cubicBezTo>
                  <a:close/>
                  <a:moveTo>
                    <a:pt x="606" y="1"/>
                  </a:moveTo>
                  <a:cubicBezTo>
                    <a:pt x="515" y="1"/>
                    <a:pt x="419" y="36"/>
                    <a:pt x="340" y="97"/>
                  </a:cubicBezTo>
                  <a:cubicBezTo>
                    <a:pt x="124" y="263"/>
                    <a:pt x="1" y="589"/>
                    <a:pt x="64" y="854"/>
                  </a:cubicBezTo>
                  <a:cubicBezTo>
                    <a:pt x="173" y="1307"/>
                    <a:pt x="581" y="1566"/>
                    <a:pt x="1005" y="1566"/>
                  </a:cubicBezTo>
                  <a:cubicBezTo>
                    <a:pt x="1192" y="1566"/>
                    <a:pt x="1383" y="1515"/>
                    <a:pt x="1553" y="1408"/>
                  </a:cubicBezTo>
                  <a:cubicBezTo>
                    <a:pt x="1579" y="1392"/>
                    <a:pt x="1593" y="1361"/>
                    <a:pt x="1585" y="1331"/>
                  </a:cubicBezTo>
                  <a:cubicBezTo>
                    <a:pt x="1673" y="1301"/>
                    <a:pt x="1754" y="1257"/>
                    <a:pt x="1827" y="1199"/>
                  </a:cubicBezTo>
                  <a:cubicBezTo>
                    <a:pt x="1911" y="1134"/>
                    <a:pt x="1865" y="1011"/>
                    <a:pt x="1778" y="1011"/>
                  </a:cubicBezTo>
                  <a:cubicBezTo>
                    <a:pt x="1762" y="1011"/>
                    <a:pt x="1743" y="1016"/>
                    <a:pt x="1725" y="1026"/>
                  </a:cubicBezTo>
                  <a:cubicBezTo>
                    <a:pt x="1661" y="1060"/>
                    <a:pt x="1600" y="1074"/>
                    <a:pt x="1541" y="1074"/>
                  </a:cubicBezTo>
                  <a:cubicBezTo>
                    <a:pt x="1439" y="1074"/>
                    <a:pt x="1341" y="1033"/>
                    <a:pt x="1240" y="981"/>
                  </a:cubicBezTo>
                  <a:cubicBezTo>
                    <a:pt x="1162" y="940"/>
                    <a:pt x="957" y="845"/>
                    <a:pt x="978" y="728"/>
                  </a:cubicBezTo>
                  <a:cubicBezTo>
                    <a:pt x="983" y="706"/>
                    <a:pt x="980" y="685"/>
                    <a:pt x="968" y="666"/>
                  </a:cubicBezTo>
                  <a:cubicBezTo>
                    <a:pt x="1057" y="657"/>
                    <a:pt x="1126" y="587"/>
                    <a:pt x="1153" y="487"/>
                  </a:cubicBezTo>
                  <a:cubicBezTo>
                    <a:pt x="1194" y="334"/>
                    <a:pt x="1101" y="216"/>
                    <a:pt x="983" y="133"/>
                  </a:cubicBezTo>
                  <a:cubicBezTo>
                    <a:pt x="969" y="124"/>
                    <a:pt x="956" y="120"/>
                    <a:pt x="943" y="120"/>
                  </a:cubicBezTo>
                  <a:cubicBezTo>
                    <a:pt x="913" y="120"/>
                    <a:pt x="885" y="141"/>
                    <a:pt x="869" y="168"/>
                  </a:cubicBezTo>
                  <a:cubicBezTo>
                    <a:pt x="869" y="158"/>
                    <a:pt x="867" y="149"/>
                    <a:pt x="863" y="140"/>
                  </a:cubicBezTo>
                  <a:cubicBezTo>
                    <a:pt x="800" y="43"/>
                    <a:pt x="706" y="1"/>
                    <a:pt x="6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rot="-5400000">
              <a:off x="301090" y="2947327"/>
              <a:ext cx="192456" cy="171455"/>
            </a:xfrm>
            <a:custGeom>
              <a:avLst/>
              <a:gdLst/>
              <a:ahLst/>
              <a:cxnLst/>
              <a:rect l="l" t="t" r="r" b="b"/>
              <a:pathLst>
                <a:path w="5022" h="4474" extrusionOk="0">
                  <a:moveTo>
                    <a:pt x="1701" y="1"/>
                  </a:moveTo>
                  <a:cubicBezTo>
                    <a:pt x="961" y="1"/>
                    <a:pt x="76" y="388"/>
                    <a:pt x="6" y="1207"/>
                  </a:cubicBezTo>
                  <a:cubicBezTo>
                    <a:pt x="0" y="1262"/>
                    <a:pt x="51" y="1294"/>
                    <a:pt x="100" y="1294"/>
                  </a:cubicBezTo>
                  <a:cubicBezTo>
                    <a:pt x="138" y="1294"/>
                    <a:pt x="175" y="1274"/>
                    <a:pt x="181" y="1230"/>
                  </a:cubicBezTo>
                  <a:cubicBezTo>
                    <a:pt x="277" y="573"/>
                    <a:pt x="909" y="254"/>
                    <a:pt x="1523" y="204"/>
                  </a:cubicBezTo>
                  <a:lnTo>
                    <a:pt x="1523" y="204"/>
                  </a:lnTo>
                  <a:cubicBezTo>
                    <a:pt x="597" y="562"/>
                    <a:pt x="621" y="2072"/>
                    <a:pt x="981" y="2914"/>
                  </a:cubicBezTo>
                  <a:cubicBezTo>
                    <a:pt x="1172" y="3358"/>
                    <a:pt x="1508" y="3686"/>
                    <a:pt x="1921" y="3923"/>
                  </a:cubicBezTo>
                  <a:cubicBezTo>
                    <a:pt x="1737" y="3875"/>
                    <a:pt x="1563" y="3804"/>
                    <a:pt x="1398" y="3709"/>
                  </a:cubicBezTo>
                  <a:cubicBezTo>
                    <a:pt x="909" y="3419"/>
                    <a:pt x="430" y="2883"/>
                    <a:pt x="182" y="2371"/>
                  </a:cubicBezTo>
                  <a:cubicBezTo>
                    <a:pt x="170" y="2345"/>
                    <a:pt x="150" y="2335"/>
                    <a:pt x="129" y="2335"/>
                  </a:cubicBezTo>
                  <a:cubicBezTo>
                    <a:pt x="81" y="2335"/>
                    <a:pt x="30" y="2387"/>
                    <a:pt x="59" y="2442"/>
                  </a:cubicBezTo>
                  <a:cubicBezTo>
                    <a:pt x="675" y="3545"/>
                    <a:pt x="1526" y="4189"/>
                    <a:pt x="2773" y="4266"/>
                  </a:cubicBezTo>
                  <a:cubicBezTo>
                    <a:pt x="3316" y="4417"/>
                    <a:pt x="3900" y="4474"/>
                    <a:pt x="4423" y="4474"/>
                  </a:cubicBezTo>
                  <a:cubicBezTo>
                    <a:pt x="4592" y="4474"/>
                    <a:pt x="4755" y="4468"/>
                    <a:pt x="4908" y="4457"/>
                  </a:cubicBezTo>
                  <a:cubicBezTo>
                    <a:pt x="5018" y="4450"/>
                    <a:pt x="5022" y="4283"/>
                    <a:pt x="4912" y="4283"/>
                  </a:cubicBezTo>
                  <a:cubicBezTo>
                    <a:pt x="4911" y="4283"/>
                    <a:pt x="4910" y="4283"/>
                    <a:pt x="4908" y="4283"/>
                  </a:cubicBezTo>
                  <a:cubicBezTo>
                    <a:pt x="4791" y="4287"/>
                    <a:pt x="4673" y="4290"/>
                    <a:pt x="4554" y="4290"/>
                  </a:cubicBezTo>
                  <a:cubicBezTo>
                    <a:pt x="3658" y="4290"/>
                    <a:pt x="2713" y="4146"/>
                    <a:pt x="1940" y="3684"/>
                  </a:cubicBezTo>
                  <a:cubicBezTo>
                    <a:pt x="1361" y="3338"/>
                    <a:pt x="1072" y="2788"/>
                    <a:pt x="998" y="2128"/>
                  </a:cubicBezTo>
                  <a:cubicBezTo>
                    <a:pt x="920" y="1402"/>
                    <a:pt x="902" y="357"/>
                    <a:pt x="2004" y="299"/>
                  </a:cubicBezTo>
                  <a:cubicBezTo>
                    <a:pt x="2115" y="293"/>
                    <a:pt x="2116" y="127"/>
                    <a:pt x="2004" y="126"/>
                  </a:cubicBezTo>
                  <a:cubicBezTo>
                    <a:pt x="2000" y="125"/>
                    <a:pt x="1996" y="125"/>
                    <a:pt x="1993" y="125"/>
                  </a:cubicBezTo>
                  <a:cubicBezTo>
                    <a:pt x="1963" y="125"/>
                    <a:pt x="1935" y="130"/>
                    <a:pt x="1906" y="131"/>
                  </a:cubicBezTo>
                  <a:cubicBezTo>
                    <a:pt x="1919" y="75"/>
                    <a:pt x="1894" y="9"/>
                    <a:pt x="1820" y="4"/>
                  </a:cubicBezTo>
                  <a:cubicBezTo>
                    <a:pt x="1781" y="2"/>
                    <a:pt x="1741" y="1"/>
                    <a:pt x="170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rot="-5400000">
              <a:off x="378003" y="3114222"/>
              <a:ext cx="9351" cy="27822"/>
            </a:xfrm>
            <a:custGeom>
              <a:avLst/>
              <a:gdLst/>
              <a:ahLst/>
              <a:cxnLst/>
              <a:rect l="l" t="t" r="r" b="b"/>
              <a:pathLst>
                <a:path w="244" h="726" extrusionOk="0">
                  <a:moveTo>
                    <a:pt x="86" y="0"/>
                  </a:moveTo>
                  <a:cubicBezTo>
                    <a:pt x="44" y="0"/>
                    <a:pt x="3" y="27"/>
                    <a:pt x="3" y="82"/>
                  </a:cubicBezTo>
                  <a:cubicBezTo>
                    <a:pt x="0" y="291"/>
                    <a:pt x="3" y="526"/>
                    <a:pt x="132" y="699"/>
                  </a:cubicBezTo>
                  <a:cubicBezTo>
                    <a:pt x="145" y="717"/>
                    <a:pt x="165" y="725"/>
                    <a:pt x="183" y="725"/>
                  </a:cubicBezTo>
                  <a:cubicBezTo>
                    <a:pt x="210" y="725"/>
                    <a:pt x="236" y="707"/>
                    <a:pt x="236" y="671"/>
                  </a:cubicBezTo>
                  <a:cubicBezTo>
                    <a:pt x="243" y="474"/>
                    <a:pt x="177" y="280"/>
                    <a:pt x="172" y="82"/>
                  </a:cubicBezTo>
                  <a:cubicBezTo>
                    <a:pt x="171" y="28"/>
                    <a:pt x="128" y="0"/>
                    <a:pt x="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rot="-5400000">
              <a:off x="404445" y="2509342"/>
              <a:ext cx="34184" cy="87759"/>
            </a:xfrm>
            <a:custGeom>
              <a:avLst/>
              <a:gdLst/>
              <a:ahLst/>
              <a:cxnLst/>
              <a:rect l="l" t="t" r="r" b="b"/>
              <a:pathLst>
                <a:path w="892" h="2290" extrusionOk="0">
                  <a:moveTo>
                    <a:pt x="782" y="1"/>
                  </a:moveTo>
                  <a:cubicBezTo>
                    <a:pt x="409" y="1"/>
                    <a:pt x="222" y="594"/>
                    <a:pt x="135" y="894"/>
                  </a:cubicBezTo>
                  <a:cubicBezTo>
                    <a:pt x="0" y="1356"/>
                    <a:pt x="39" y="1824"/>
                    <a:pt x="277" y="2243"/>
                  </a:cubicBezTo>
                  <a:cubicBezTo>
                    <a:pt x="295" y="2276"/>
                    <a:pt x="324" y="2290"/>
                    <a:pt x="353" y="2290"/>
                  </a:cubicBezTo>
                  <a:cubicBezTo>
                    <a:pt x="417" y="2290"/>
                    <a:pt x="482" y="2222"/>
                    <a:pt x="441" y="2148"/>
                  </a:cubicBezTo>
                  <a:cubicBezTo>
                    <a:pt x="129" y="1590"/>
                    <a:pt x="197" y="470"/>
                    <a:pt x="832" y="122"/>
                  </a:cubicBezTo>
                  <a:cubicBezTo>
                    <a:pt x="892" y="90"/>
                    <a:pt x="862" y="4"/>
                    <a:pt x="800" y="1"/>
                  </a:cubicBezTo>
                  <a:cubicBezTo>
                    <a:pt x="794" y="1"/>
                    <a:pt x="788" y="1"/>
                    <a:pt x="78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rot="-5400000">
              <a:off x="270163" y="2313476"/>
              <a:ext cx="296769" cy="126618"/>
            </a:xfrm>
            <a:custGeom>
              <a:avLst/>
              <a:gdLst/>
              <a:ahLst/>
              <a:cxnLst/>
              <a:rect l="l" t="t" r="r" b="b"/>
              <a:pathLst>
                <a:path w="7744" h="3304" extrusionOk="0">
                  <a:moveTo>
                    <a:pt x="1243" y="1"/>
                  </a:moveTo>
                  <a:cubicBezTo>
                    <a:pt x="875" y="1"/>
                    <a:pt x="489" y="76"/>
                    <a:pt x="81" y="250"/>
                  </a:cubicBezTo>
                  <a:cubicBezTo>
                    <a:pt x="1" y="285"/>
                    <a:pt x="45" y="413"/>
                    <a:pt x="121" y="413"/>
                  </a:cubicBezTo>
                  <a:cubicBezTo>
                    <a:pt x="130" y="413"/>
                    <a:pt x="139" y="412"/>
                    <a:pt x="148" y="408"/>
                  </a:cubicBezTo>
                  <a:cubicBezTo>
                    <a:pt x="521" y="265"/>
                    <a:pt x="873" y="202"/>
                    <a:pt x="1209" y="202"/>
                  </a:cubicBezTo>
                  <a:cubicBezTo>
                    <a:pt x="3557" y="202"/>
                    <a:pt x="5126" y="3271"/>
                    <a:pt x="7626" y="3304"/>
                  </a:cubicBezTo>
                  <a:cubicBezTo>
                    <a:pt x="7627" y="3304"/>
                    <a:pt x="7627" y="3304"/>
                    <a:pt x="7628" y="3304"/>
                  </a:cubicBezTo>
                  <a:cubicBezTo>
                    <a:pt x="7743" y="3304"/>
                    <a:pt x="7741" y="3129"/>
                    <a:pt x="7626" y="3123"/>
                  </a:cubicBezTo>
                  <a:cubicBezTo>
                    <a:pt x="5224" y="3010"/>
                    <a:pt x="3573" y="1"/>
                    <a:pt x="124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rot="-5400000">
              <a:off x="301052" y="2024640"/>
              <a:ext cx="192494" cy="171493"/>
            </a:xfrm>
            <a:custGeom>
              <a:avLst/>
              <a:gdLst/>
              <a:ahLst/>
              <a:cxnLst/>
              <a:rect l="l" t="t" r="r" b="b"/>
              <a:pathLst>
                <a:path w="5023" h="4475" extrusionOk="0">
                  <a:moveTo>
                    <a:pt x="3318" y="0"/>
                  </a:moveTo>
                  <a:cubicBezTo>
                    <a:pt x="3279" y="0"/>
                    <a:pt x="3240" y="2"/>
                    <a:pt x="3202" y="4"/>
                  </a:cubicBezTo>
                  <a:cubicBezTo>
                    <a:pt x="3128" y="8"/>
                    <a:pt x="3103" y="76"/>
                    <a:pt x="3118" y="131"/>
                  </a:cubicBezTo>
                  <a:cubicBezTo>
                    <a:pt x="3087" y="130"/>
                    <a:pt x="3060" y="125"/>
                    <a:pt x="3030" y="125"/>
                  </a:cubicBezTo>
                  <a:cubicBezTo>
                    <a:pt x="3026" y="125"/>
                    <a:pt x="3022" y="125"/>
                    <a:pt x="3018" y="125"/>
                  </a:cubicBezTo>
                  <a:cubicBezTo>
                    <a:pt x="2906" y="128"/>
                    <a:pt x="2907" y="292"/>
                    <a:pt x="3018" y="298"/>
                  </a:cubicBezTo>
                  <a:lnTo>
                    <a:pt x="3975" y="947"/>
                  </a:lnTo>
                  <a:cubicBezTo>
                    <a:pt x="3997" y="1088"/>
                    <a:pt x="4019" y="1228"/>
                    <a:pt x="4040" y="1371"/>
                  </a:cubicBezTo>
                  <a:cubicBezTo>
                    <a:pt x="4054" y="1578"/>
                    <a:pt x="4051" y="1787"/>
                    <a:pt x="4031" y="1996"/>
                  </a:cubicBezTo>
                  <a:cubicBezTo>
                    <a:pt x="3971" y="2709"/>
                    <a:pt x="3720" y="3303"/>
                    <a:pt x="3082" y="3685"/>
                  </a:cubicBezTo>
                  <a:cubicBezTo>
                    <a:pt x="2309" y="4146"/>
                    <a:pt x="1367" y="4289"/>
                    <a:pt x="471" y="4289"/>
                  </a:cubicBezTo>
                  <a:cubicBezTo>
                    <a:pt x="351" y="4289"/>
                    <a:pt x="232" y="4287"/>
                    <a:pt x="114" y="4282"/>
                  </a:cubicBezTo>
                  <a:cubicBezTo>
                    <a:pt x="113" y="4282"/>
                    <a:pt x="112" y="4282"/>
                    <a:pt x="111" y="4282"/>
                  </a:cubicBezTo>
                  <a:cubicBezTo>
                    <a:pt x="0" y="4282"/>
                    <a:pt x="3" y="4451"/>
                    <a:pt x="113" y="4458"/>
                  </a:cubicBezTo>
                  <a:cubicBezTo>
                    <a:pt x="267" y="4469"/>
                    <a:pt x="430" y="4475"/>
                    <a:pt x="599" y="4475"/>
                  </a:cubicBezTo>
                  <a:cubicBezTo>
                    <a:pt x="1124" y="4475"/>
                    <a:pt x="1707" y="4418"/>
                    <a:pt x="2250" y="4267"/>
                  </a:cubicBezTo>
                  <a:cubicBezTo>
                    <a:pt x="3495" y="4190"/>
                    <a:pt x="4347" y="3546"/>
                    <a:pt x="4961" y="2443"/>
                  </a:cubicBezTo>
                  <a:cubicBezTo>
                    <a:pt x="4993" y="2388"/>
                    <a:pt x="4942" y="2336"/>
                    <a:pt x="4894" y="2336"/>
                  </a:cubicBezTo>
                  <a:cubicBezTo>
                    <a:pt x="4873" y="2336"/>
                    <a:pt x="4852" y="2346"/>
                    <a:pt x="4840" y="2372"/>
                  </a:cubicBezTo>
                  <a:cubicBezTo>
                    <a:pt x="4599" y="2871"/>
                    <a:pt x="4110" y="3441"/>
                    <a:pt x="3623" y="3710"/>
                  </a:cubicBezTo>
                  <a:cubicBezTo>
                    <a:pt x="3469" y="3793"/>
                    <a:pt x="3304" y="3859"/>
                    <a:pt x="3135" y="3903"/>
                  </a:cubicBezTo>
                  <a:cubicBezTo>
                    <a:pt x="3531" y="3668"/>
                    <a:pt x="3854" y="3348"/>
                    <a:pt x="4042" y="2915"/>
                  </a:cubicBezTo>
                  <a:cubicBezTo>
                    <a:pt x="4407" y="2073"/>
                    <a:pt x="4427" y="563"/>
                    <a:pt x="3501" y="205"/>
                  </a:cubicBezTo>
                  <a:lnTo>
                    <a:pt x="3501" y="205"/>
                  </a:lnTo>
                  <a:cubicBezTo>
                    <a:pt x="4111" y="255"/>
                    <a:pt x="4745" y="574"/>
                    <a:pt x="4841" y="1231"/>
                  </a:cubicBezTo>
                  <a:cubicBezTo>
                    <a:pt x="4848" y="1275"/>
                    <a:pt x="4885" y="1295"/>
                    <a:pt x="4924" y="1295"/>
                  </a:cubicBezTo>
                  <a:cubicBezTo>
                    <a:pt x="4972" y="1295"/>
                    <a:pt x="5023" y="1264"/>
                    <a:pt x="5018" y="1208"/>
                  </a:cubicBezTo>
                  <a:cubicBezTo>
                    <a:pt x="4946" y="389"/>
                    <a:pt x="4058" y="0"/>
                    <a:pt x="331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rot="-5400000">
              <a:off x="363824" y="1913391"/>
              <a:ext cx="99447" cy="137310"/>
            </a:xfrm>
            <a:custGeom>
              <a:avLst/>
              <a:gdLst/>
              <a:ahLst/>
              <a:cxnLst/>
              <a:rect l="l" t="t" r="r" b="b"/>
              <a:pathLst>
                <a:path w="2595" h="3583" extrusionOk="0">
                  <a:moveTo>
                    <a:pt x="1963" y="0"/>
                  </a:moveTo>
                  <a:cubicBezTo>
                    <a:pt x="1866" y="0"/>
                    <a:pt x="1756" y="40"/>
                    <a:pt x="1635" y="135"/>
                  </a:cubicBezTo>
                  <a:cubicBezTo>
                    <a:pt x="1569" y="186"/>
                    <a:pt x="1631" y="292"/>
                    <a:pt x="1701" y="292"/>
                  </a:cubicBezTo>
                  <a:cubicBezTo>
                    <a:pt x="1715" y="292"/>
                    <a:pt x="1730" y="287"/>
                    <a:pt x="1745" y="277"/>
                  </a:cubicBezTo>
                  <a:cubicBezTo>
                    <a:pt x="1792" y="271"/>
                    <a:pt x="1837" y="267"/>
                    <a:pt x="1879" y="267"/>
                  </a:cubicBezTo>
                  <a:cubicBezTo>
                    <a:pt x="2157" y="267"/>
                    <a:pt x="2307" y="408"/>
                    <a:pt x="2328" y="692"/>
                  </a:cubicBezTo>
                  <a:cubicBezTo>
                    <a:pt x="2374" y="918"/>
                    <a:pt x="2367" y="1152"/>
                    <a:pt x="2310" y="1376"/>
                  </a:cubicBezTo>
                  <a:cubicBezTo>
                    <a:pt x="2238" y="1681"/>
                    <a:pt x="2085" y="1944"/>
                    <a:pt x="1890" y="2184"/>
                  </a:cubicBezTo>
                  <a:cubicBezTo>
                    <a:pt x="1593" y="2550"/>
                    <a:pt x="1217" y="2790"/>
                    <a:pt x="829" y="3024"/>
                  </a:cubicBezTo>
                  <a:cubicBezTo>
                    <a:pt x="1379" y="2330"/>
                    <a:pt x="1650" y="1262"/>
                    <a:pt x="1608" y="493"/>
                  </a:cubicBezTo>
                  <a:cubicBezTo>
                    <a:pt x="1605" y="442"/>
                    <a:pt x="1568" y="417"/>
                    <a:pt x="1530" y="417"/>
                  </a:cubicBezTo>
                  <a:cubicBezTo>
                    <a:pt x="1491" y="417"/>
                    <a:pt x="1452" y="442"/>
                    <a:pt x="1447" y="493"/>
                  </a:cubicBezTo>
                  <a:cubicBezTo>
                    <a:pt x="1352" y="1481"/>
                    <a:pt x="1062" y="2909"/>
                    <a:pt x="90" y="3414"/>
                  </a:cubicBezTo>
                  <a:cubicBezTo>
                    <a:pt x="0" y="3461"/>
                    <a:pt x="56" y="3583"/>
                    <a:pt x="140" y="3583"/>
                  </a:cubicBezTo>
                  <a:cubicBezTo>
                    <a:pt x="154" y="3583"/>
                    <a:pt x="169" y="3580"/>
                    <a:pt x="184" y="3572"/>
                  </a:cubicBezTo>
                  <a:cubicBezTo>
                    <a:pt x="271" y="3529"/>
                    <a:pt x="349" y="3468"/>
                    <a:pt x="428" y="3408"/>
                  </a:cubicBezTo>
                  <a:cubicBezTo>
                    <a:pt x="443" y="3419"/>
                    <a:pt x="461" y="3425"/>
                    <a:pt x="478" y="3425"/>
                  </a:cubicBezTo>
                  <a:cubicBezTo>
                    <a:pt x="490" y="3425"/>
                    <a:pt x="501" y="3423"/>
                    <a:pt x="512" y="3418"/>
                  </a:cubicBezTo>
                  <a:cubicBezTo>
                    <a:pt x="1428" y="3029"/>
                    <a:pt x="2414" y="2278"/>
                    <a:pt x="2546" y="1219"/>
                  </a:cubicBezTo>
                  <a:cubicBezTo>
                    <a:pt x="2594" y="817"/>
                    <a:pt x="2401" y="0"/>
                    <a:pt x="196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rot="-5400000">
              <a:off x="400402" y="2450613"/>
              <a:ext cx="108874" cy="81474"/>
            </a:xfrm>
            <a:custGeom>
              <a:avLst/>
              <a:gdLst/>
              <a:ahLst/>
              <a:cxnLst/>
              <a:rect l="l" t="t" r="r" b="b"/>
              <a:pathLst>
                <a:path w="2841" h="2126" extrusionOk="0">
                  <a:moveTo>
                    <a:pt x="2315" y="1"/>
                  </a:moveTo>
                  <a:cubicBezTo>
                    <a:pt x="2265" y="1"/>
                    <a:pt x="2219" y="64"/>
                    <a:pt x="2245" y="119"/>
                  </a:cubicBezTo>
                  <a:cubicBezTo>
                    <a:pt x="2543" y="722"/>
                    <a:pt x="2436" y="1422"/>
                    <a:pt x="1807" y="1769"/>
                  </a:cubicBezTo>
                  <a:cubicBezTo>
                    <a:pt x="1608" y="1878"/>
                    <a:pt x="1383" y="1931"/>
                    <a:pt x="1158" y="1931"/>
                  </a:cubicBezTo>
                  <a:cubicBezTo>
                    <a:pt x="785" y="1931"/>
                    <a:pt x="412" y="1786"/>
                    <a:pt x="160" y="1510"/>
                  </a:cubicBezTo>
                  <a:cubicBezTo>
                    <a:pt x="145" y="1493"/>
                    <a:pt x="126" y="1486"/>
                    <a:pt x="108" y="1486"/>
                  </a:cubicBezTo>
                  <a:cubicBezTo>
                    <a:pt x="53" y="1486"/>
                    <a:pt x="0" y="1548"/>
                    <a:pt x="35" y="1605"/>
                  </a:cubicBezTo>
                  <a:cubicBezTo>
                    <a:pt x="265" y="1966"/>
                    <a:pt x="692" y="2126"/>
                    <a:pt x="1123" y="2126"/>
                  </a:cubicBezTo>
                  <a:cubicBezTo>
                    <a:pt x="1443" y="2126"/>
                    <a:pt x="1766" y="2038"/>
                    <a:pt x="2013" y="1879"/>
                  </a:cubicBezTo>
                  <a:cubicBezTo>
                    <a:pt x="2605" y="1497"/>
                    <a:pt x="2840" y="587"/>
                    <a:pt x="2364" y="26"/>
                  </a:cubicBezTo>
                  <a:cubicBezTo>
                    <a:pt x="2349" y="8"/>
                    <a:pt x="2332" y="1"/>
                    <a:pt x="23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rot="-5400000">
              <a:off x="392565" y="2469180"/>
              <a:ext cx="27707" cy="11612"/>
            </a:xfrm>
            <a:custGeom>
              <a:avLst/>
              <a:gdLst/>
              <a:ahLst/>
              <a:cxnLst/>
              <a:rect l="l" t="t" r="r" b="b"/>
              <a:pathLst>
                <a:path w="723" h="303" extrusionOk="0">
                  <a:moveTo>
                    <a:pt x="141" y="0"/>
                  </a:moveTo>
                  <a:cubicBezTo>
                    <a:pt x="139" y="0"/>
                    <a:pt x="137" y="0"/>
                    <a:pt x="134" y="0"/>
                  </a:cubicBezTo>
                  <a:cubicBezTo>
                    <a:pt x="32" y="2"/>
                    <a:pt x="1" y="168"/>
                    <a:pt x="109" y="185"/>
                  </a:cubicBezTo>
                  <a:cubicBezTo>
                    <a:pt x="266" y="209"/>
                    <a:pt x="411" y="234"/>
                    <a:pt x="558" y="296"/>
                  </a:cubicBezTo>
                  <a:cubicBezTo>
                    <a:pt x="568" y="301"/>
                    <a:pt x="578" y="302"/>
                    <a:pt x="588" y="302"/>
                  </a:cubicBezTo>
                  <a:cubicBezTo>
                    <a:pt x="672" y="302"/>
                    <a:pt x="722" y="159"/>
                    <a:pt x="632" y="120"/>
                  </a:cubicBezTo>
                  <a:cubicBezTo>
                    <a:pt x="474" y="52"/>
                    <a:pt x="315" y="0"/>
                    <a:pt x="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rot="-5400000">
              <a:off x="401168" y="2395965"/>
              <a:ext cx="75917" cy="86762"/>
            </a:xfrm>
            <a:custGeom>
              <a:avLst/>
              <a:gdLst/>
              <a:ahLst/>
              <a:cxnLst/>
              <a:rect l="l" t="t" r="r" b="b"/>
              <a:pathLst>
                <a:path w="1981" h="2264" extrusionOk="0">
                  <a:moveTo>
                    <a:pt x="197" y="0"/>
                  </a:moveTo>
                  <a:cubicBezTo>
                    <a:pt x="166" y="0"/>
                    <a:pt x="134" y="1"/>
                    <a:pt x="103" y="4"/>
                  </a:cubicBezTo>
                  <a:cubicBezTo>
                    <a:pt x="7" y="15"/>
                    <a:pt x="1" y="160"/>
                    <a:pt x="97" y="160"/>
                  </a:cubicBezTo>
                  <a:cubicBezTo>
                    <a:pt x="99" y="160"/>
                    <a:pt x="101" y="160"/>
                    <a:pt x="103" y="160"/>
                  </a:cubicBezTo>
                  <a:cubicBezTo>
                    <a:pt x="118" y="159"/>
                    <a:pt x="133" y="159"/>
                    <a:pt x="148" y="159"/>
                  </a:cubicBezTo>
                  <a:cubicBezTo>
                    <a:pt x="569" y="159"/>
                    <a:pt x="1055" y="453"/>
                    <a:pt x="1293" y="794"/>
                  </a:cubicBezTo>
                  <a:cubicBezTo>
                    <a:pt x="1604" y="1239"/>
                    <a:pt x="1683" y="1676"/>
                    <a:pt x="1409" y="2153"/>
                  </a:cubicBezTo>
                  <a:cubicBezTo>
                    <a:pt x="1383" y="2200"/>
                    <a:pt x="1423" y="2264"/>
                    <a:pt x="1472" y="2264"/>
                  </a:cubicBezTo>
                  <a:cubicBezTo>
                    <a:pt x="1484" y="2264"/>
                    <a:pt x="1496" y="2260"/>
                    <a:pt x="1508" y="2251"/>
                  </a:cubicBezTo>
                  <a:cubicBezTo>
                    <a:pt x="1980" y="1896"/>
                    <a:pt x="1778" y="1216"/>
                    <a:pt x="1510" y="795"/>
                  </a:cubicBezTo>
                  <a:cubicBezTo>
                    <a:pt x="1240" y="375"/>
                    <a:pt x="711" y="0"/>
                    <a:pt x="19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rot="-5400000">
              <a:off x="434106" y="2348311"/>
              <a:ext cx="34912" cy="57599"/>
            </a:xfrm>
            <a:custGeom>
              <a:avLst/>
              <a:gdLst/>
              <a:ahLst/>
              <a:cxnLst/>
              <a:rect l="l" t="t" r="r" b="b"/>
              <a:pathLst>
                <a:path w="911" h="1503" extrusionOk="0">
                  <a:moveTo>
                    <a:pt x="126" y="0"/>
                  </a:moveTo>
                  <a:cubicBezTo>
                    <a:pt x="59" y="0"/>
                    <a:pt x="0" y="82"/>
                    <a:pt x="64" y="136"/>
                  </a:cubicBezTo>
                  <a:cubicBezTo>
                    <a:pt x="478" y="490"/>
                    <a:pt x="652" y="924"/>
                    <a:pt x="752" y="1444"/>
                  </a:cubicBezTo>
                  <a:cubicBezTo>
                    <a:pt x="759" y="1484"/>
                    <a:pt x="791" y="1502"/>
                    <a:pt x="824" y="1502"/>
                  </a:cubicBezTo>
                  <a:cubicBezTo>
                    <a:pt x="867" y="1502"/>
                    <a:pt x="911" y="1473"/>
                    <a:pt x="910" y="1423"/>
                  </a:cubicBezTo>
                  <a:cubicBezTo>
                    <a:pt x="907" y="881"/>
                    <a:pt x="587" y="358"/>
                    <a:pt x="180" y="21"/>
                  </a:cubicBezTo>
                  <a:cubicBezTo>
                    <a:pt x="163" y="6"/>
                    <a:pt x="144" y="0"/>
                    <a:pt x="12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rot="-5400000">
              <a:off x="304730" y="2109295"/>
              <a:ext cx="96688" cy="60588"/>
            </a:xfrm>
            <a:custGeom>
              <a:avLst/>
              <a:gdLst/>
              <a:ahLst/>
              <a:cxnLst/>
              <a:rect l="l" t="t" r="r" b="b"/>
              <a:pathLst>
                <a:path w="2523" h="1581" extrusionOk="0">
                  <a:moveTo>
                    <a:pt x="1046" y="1"/>
                  </a:moveTo>
                  <a:cubicBezTo>
                    <a:pt x="604" y="1"/>
                    <a:pt x="0" y="276"/>
                    <a:pt x="72" y="743"/>
                  </a:cubicBezTo>
                  <a:cubicBezTo>
                    <a:pt x="77" y="774"/>
                    <a:pt x="98" y="787"/>
                    <a:pt x="122" y="787"/>
                  </a:cubicBezTo>
                  <a:cubicBezTo>
                    <a:pt x="150" y="787"/>
                    <a:pt x="181" y="769"/>
                    <a:pt x="192" y="743"/>
                  </a:cubicBezTo>
                  <a:cubicBezTo>
                    <a:pt x="343" y="375"/>
                    <a:pt x="643" y="212"/>
                    <a:pt x="961" y="212"/>
                  </a:cubicBezTo>
                  <a:cubicBezTo>
                    <a:pt x="1199" y="212"/>
                    <a:pt x="1448" y="303"/>
                    <a:pt x="1652" y="469"/>
                  </a:cubicBezTo>
                  <a:cubicBezTo>
                    <a:pt x="1991" y="743"/>
                    <a:pt x="2212" y="1100"/>
                    <a:pt x="2329" y="1517"/>
                  </a:cubicBezTo>
                  <a:cubicBezTo>
                    <a:pt x="2341" y="1561"/>
                    <a:pt x="2376" y="1581"/>
                    <a:pt x="2412" y="1581"/>
                  </a:cubicBezTo>
                  <a:cubicBezTo>
                    <a:pt x="2466" y="1581"/>
                    <a:pt x="2522" y="1536"/>
                    <a:pt x="2504" y="1469"/>
                  </a:cubicBezTo>
                  <a:cubicBezTo>
                    <a:pt x="2335" y="867"/>
                    <a:pt x="1889" y="182"/>
                    <a:pt x="1240" y="22"/>
                  </a:cubicBezTo>
                  <a:cubicBezTo>
                    <a:pt x="1182" y="7"/>
                    <a:pt x="1116" y="1"/>
                    <a:pt x="104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rot="-5400000">
              <a:off x="359780" y="2088122"/>
              <a:ext cx="102091" cy="94082"/>
            </a:xfrm>
            <a:custGeom>
              <a:avLst/>
              <a:gdLst/>
              <a:ahLst/>
              <a:cxnLst/>
              <a:rect l="l" t="t" r="r" b="b"/>
              <a:pathLst>
                <a:path w="2664" h="2455" extrusionOk="0">
                  <a:moveTo>
                    <a:pt x="108" y="1"/>
                  </a:moveTo>
                  <a:cubicBezTo>
                    <a:pt x="57" y="1"/>
                    <a:pt x="1" y="46"/>
                    <a:pt x="22" y="102"/>
                  </a:cubicBezTo>
                  <a:cubicBezTo>
                    <a:pt x="147" y="431"/>
                    <a:pt x="391" y="727"/>
                    <a:pt x="756" y="785"/>
                  </a:cubicBezTo>
                  <a:cubicBezTo>
                    <a:pt x="793" y="791"/>
                    <a:pt x="833" y="794"/>
                    <a:pt x="872" y="794"/>
                  </a:cubicBezTo>
                  <a:cubicBezTo>
                    <a:pt x="1095" y="794"/>
                    <a:pt x="1333" y="696"/>
                    <a:pt x="1459" y="511"/>
                  </a:cubicBezTo>
                  <a:lnTo>
                    <a:pt x="1459" y="511"/>
                  </a:lnTo>
                  <a:cubicBezTo>
                    <a:pt x="1748" y="781"/>
                    <a:pt x="1561" y="1483"/>
                    <a:pt x="1339" y="1725"/>
                  </a:cubicBezTo>
                  <a:cubicBezTo>
                    <a:pt x="1089" y="1998"/>
                    <a:pt x="717" y="2103"/>
                    <a:pt x="376" y="2208"/>
                  </a:cubicBezTo>
                  <a:cubicBezTo>
                    <a:pt x="269" y="2241"/>
                    <a:pt x="301" y="2395"/>
                    <a:pt x="397" y="2395"/>
                  </a:cubicBezTo>
                  <a:cubicBezTo>
                    <a:pt x="406" y="2395"/>
                    <a:pt x="415" y="2393"/>
                    <a:pt x="425" y="2390"/>
                  </a:cubicBezTo>
                  <a:cubicBezTo>
                    <a:pt x="459" y="2380"/>
                    <a:pt x="492" y="2370"/>
                    <a:pt x="526" y="2359"/>
                  </a:cubicBezTo>
                  <a:lnTo>
                    <a:pt x="526" y="2359"/>
                  </a:lnTo>
                  <a:cubicBezTo>
                    <a:pt x="518" y="2406"/>
                    <a:pt x="538" y="2455"/>
                    <a:pt x="594" y="2455"/>
                  </a:cubicBezTo>
                  <a:cubicBezTo>
                    <a:pt x="598" y="2455"/>
                    <a:pt x="602" y="2455"/>
                    <a:pt x="606" y="2454"/>
                  </a:cubicBezTo>
                  <a:cubicBezTo>
                    <a:pt x="1095" y="2399"/>
                    <a:pt x="1653" y="2259"/>
                    <a:pt x="2010" y="1894"/>
                  </a:cubicBezTo>
                  <a:cubicBezTo>
                    <a:pt x="2256" y="1643"/>
                    <a:pt x="2663" y="1086"/>
                    <a:pt x="2488" y="723"/>
                  </a:cubicBezTo>
                  <a:cubicBezTo>
                    <a:pt x="2477" y="700"/>
                    <a:pt x="2458" y="691"/>
                    <a:pt x="2439" y="691"/>
                  </a:cubicBezTo>
                  <a:cubicBezTo>
                    <a:pt x="2406" y="691"/>
                    <a:pt x="2371" y="719"/>
                    <a:pt x="2367" y="757"/>
                  </a:cubicBezTo>
                  <a:cubicBezTo>
                    <a:pt x="2299" y="1560"/>
                    <a:pt x="1635" y="2036"/>
                    <a:pt x="916" y="2217"/>
                  </a:cubicBezTo>
                  <a:cubicBezTo>
                    <a:pt x="1234" y="2076"/>
                    <a:pt x="1511" y="1877"/>
                    <a:pt x="1650" y="1527"/>
                  </a:cubicBezTo>
                  <a:cubicBezTo>
                    <a:pt x="1783" y="1191"/>
                    <a:pt x="1884" y="634"/>
                    <a:pt x="1563" y="382"/>
                  </a:cubicBezTo>
                  <a:cubicBezTo>
                    <a:pt x="1552" y="376"/>
                    <a:pt x="1540" y="372"/>
                    <a:pt x="1527" y="372"/>
                  </a:cubicBezTo>
                  <a:cubicBezTo>
                    <a:pt x="1524" y="328"/>
                    <a:pt x="1484" y="295"/>
                    <a:pt x="1443" y="295"/>
                  </a:cubicBezTo>
                  <a:cubicBezTo>
                    <a:pt x="1424" y="295"/>
                    <a:pt x="1404" y="302"/>
                    <a:pt x="1388" y="319"/>
                  </a:cubicBezTo>
                  <a:cubicBezTo>
                    <a:pt x="1236" y="475"/>
                    <a:pt x="1082" y="600"/>
                    <a:pt x="874" y="600"/>
                  </a:cubicBezTo>
                  <a:cubicBezTo>
                    <a:pt x="827" y="600"/>
                    <a:pt x="777" y="593"/>
                    <a:pt x="723" y="579"/>
                  </a:cubicBezTo>
                  <a:cubicBezTo>
                    <a:pt x="456" y="508"/>
                    <a:pt x="277" y="283"/>
                    <a:pt x="171" y="40"/>
                  </a:cubicBezTo>
                  <a:cubicBezTo>
                    <a:pt x="158" y="12"/>
                    <a:pt x="134" y="1"/>
                    <a:pt x="10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rot="-5400000">
              <a:off x="334717" y="1816646"/>
              <a:ext cx="199928" cy="100635"/>
            </a:xfrm>
            <a:custGeom>
              <a:avLst/>
              <a:gdLst/>
              <a:ahLst/>
              <a:cxnLst/>
              <a:rect l="l" t="t" r="r" b="b"/>
              <a:pathLst>
                <a:path w="5217" h="2626" extrusionOk="0">
                  <a:moveTo>
                    <a:pt x="4958" y="1"/>
                  </a:moveTo>
                  <a:cubicBezTo>
                    <a:pt x="4905" y="1"/>
                    <a:pt x="4849" y="44"/>
                    <a:pt x="4867" y="112"/>
                  </a:cubicBezTo>
                  <a:cubicBezTo>
                    <a:pt x="5005" y="623"/>
                    <a:pt x="4949" y="1123"/>
                    <a:pt x="4547" y="1502"/>
                  </a:cubicBezTo>
                  <a:cubicBezTo>
                    <a:pt x="4359" y="1681"/>
                    <a:pt x="4157" y="1755"/>
                    <a:pt x="3951" y="1755"/>
                  </a:cubicBezTo>
                  <a:cubicBezTo>
                    <a:pt x="3752" y="1755"/>
                    <a:pt x="3549" y="1687"/>
                    <a:pt x="3349" y="1575"/>
                  </a:cubicBezTo>
                  <a:cubicBezTo>
                    <a:pt x="3339" y="1570"/>
                    <a:pt x="3328" y="1566"/>
                    <a:pt x="3316" y="1566"/>
                  </a:cubicBezTo>
                  <a:cubicBezTo>
                    <a:pt x="3312" y="1566"/>
                    <a:pt x="3307" y="1567"/>
                    <a:pt x="3303" y="1568"/>
                  </a:cubicBezTo>
                  <a:cubicBezTo>
                    <a:pt x="3300" y="1562"/>
                    <a:pt x="3303" y="1557"/>
                    <a:pt x="3300" y="1551"/>
                  </a:cubicBezTo>
                  <a:cubicBezTo>
                    <a:pt x="3191" y="1384"/>
                    <a:pt x="3163" y="1208"/>
                    <a:pt x="3210" y="1012"/>
                  </a:cubicBezTo>
                  <a:cubicBezTo>
                    <a:pt x="3228" y="939"/>
                    <a:pt x="3169" y="893"/>
                    <a:pt x="3111" y="893"/>
                  </a:cubicBezTo>
                  <a:cubicBezTo>
                    <a:pt x="3095" y="893"/>
                    <a:pt x="3078" y="897"/>
                    <a:pt x="3063" y="906"/>
                  </a:cubicBezTo>
                  <a:cubicBezTo>
                    <a:pt x="3035" y="912"/>
                    <a:pt x="3012" y="932"/>
                    <a:pt x="3003" y="962"/>
                  </a:cubicBezTo>
                  <a:cubicBezTo>
                    <a:pt x="2708" y="1946"/>
                    <a:pt x="1339" y="2421"/>
                    <a:pt x="389" y="2421"/>
                  </a:cubicBezTo>
                  <a:cubicBezTo>
                    <a:pt x="376" y="2421"/>
                    <a:pt x="363" y="2421"/>
                    <a:pt x="350" y="2421"/>
                  </a:cubicBezTo>
                  <a:cubicBezTo>
                    <a:pt x="796" y="2293"/>
                    <a:pt x="1202" y="2073"/>
                    <a:pt x="1544" y="1751"/>
                  </a:cubicBezTo>
                  <a:cubicBezTo>
                    <a:pt x="2012" y="1311"/>
                    <a:pt x="2151" y="772"/>
                    <a:pt x="2469" y="241"/>
                  </a:cubicBezTo>
                  <a:cubicBezTo>
                    <a:pt x="2511" y="171"/>
                    <a:pt x="2451" y="109"/>
                    <a:pt x="2389" y="109"/>
                  </a:cubicBezTo>
                  <a:cubicBezTo>
                    <a:pt x="2362" y="109"/>
                    <a:pt x="2335" y="121"/>
                    <a:pt x="2315" y="150"/>
                  </a:cubicBezTo>
                  <a:cubicBezTo>
                    <a:pt x="2015" y="605"/>
                    <a:pt x="1899" y="1114"/>
                    <a:pt x="1507" y="1522"/>
                  </a:cubicBezTo>
                  <a:cubicBezTo>
                    <a:pt x="1122" y="1922"/>
                    <a:pt x="639" y="2178"/>
                    <a:pt x="104" y="2307"/>
                  </a:cubicBezTo>
                  <a:cubicBezTo>
                    <a:pt x="0" y="2333"/>
                    <a:pt x="34" y="2480"/>
                    <a:pt x="130" y="2480"/>
                  </a:cubicBezTo>
                  <a:cubicBezTo>
                    <a:pt x="137" y="2480"/>
                    <a:pt x="143" y="2480"/>
                    <a:pt x="150" y="2478"/>
                  </a:cubicBezTo>
                  <a:lnTo>
                    <a:pt x="150" y="2478"/>
                  </a:lnTo>
                  <a:cubicBezTo>
                    <a:pt x="133" y="2533"/>
                    <a:pt x="156" y="2609"/>
                    <a:pt x="235" y="2616"/>
                  </a:cubicBezTo>
                  <a:cubicBezTo>
                    <a:pt x="305" y="2623"/>
                    <a:pt x="379" y="2626"/>
                    <a:pt x="454" y="2626"/>
                  </a:cubicBezTo>
                  <a:cubicBezTo>
                    <a:pt x="1348" y="2626"/>
                    <a:pt x="2569" y="2179"/>
                    <a:pt x="3028" y="1371"/>
                  </a:cubicBezTo>
                  <a:cubicBezTo>
                    <a:pt x="3053" y="1465"/>
                    <a:pt x="3094" y="1557"/>
                    <a:pt x="3151" y="1637"/>
                  </a:cubicBezTo>
                  <a:cubicBezTo>
                    <a:pt x="3166" y="1660"/>
                    <a:pt x="3191" y="1673"/>
                    <a:pt x="3218" y="1673"/>
                  </a:cubicBezTo>
                  <a:cubicBezTo>
                    <a:pt x="3224" y="1673"/>
                    <a:pt x="3231" y="1672"/>
                    <a:pt x="3238" y="1670"/>
                  </a:cubicBezTo>
                  <a:cubicBezTo>
                    <a:pt x="3240" y="1682"/>
                    <a:pt x="3244" y="1693"/>
                    <a:pt x="3250" y="1705"/>
                  </a:cubicBezTo>
                  <a:cubicBezTo>
                    <a:pt x="3403" y="1897"/>
                    <a:pt x="3630" y="1975"/>
                    <a:pt x="3866" y="1975"/>
                  </a:cubicBezTo>
                  <a:cubicBezTo>
                    <a:pt x="4132" y="1975"/>
                    <a:pt x="4409" y="1875"/>
                    <a:pt x="4602" y="1722"/>
                  </a:cubicBezTo>
                  <a:cubicBezTo>
                    <a:pt x="5126" y="1305"/>
                    <a:pt x="5217" y="672"/>
                    <a:pt x="5042" y="64"/>
                  </a:cubicBezTo>
                  <a:cubicBezTo>
                    <a:pt x="5029" y="20"/>
                    <a:pt x="4994" y="1"/>
                    <a:pt x="495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rot="-5400000">
              <a:off x="317185" y="1807813"/>
              <a:ext cx="99562" cy="34260"/>
            </a:xfrm>
            <a:custGeom>
              <a:avLst/>
              <a:gdLst/>
              <a:ahLst/>
              <a:cxnLst/>
              <a:rect l="l" t="t" r="r" b="b"/>
              <a:pathLst>
                <a:path w="2598" h="894" extrusionOk="0">
                  <a:moveTo>
                    <a:pt x="1380" y="0"/>
                  </a:moveTo>
                  <a:cubicBezTo>
                    <a:pt x="1345" y="0"/>
                    <a:pt x="1310" y="1"/>
                    <a:pt x="1273" y="3"/>
                  </a:cubicBezTo>
                  <a:cubicBezTo>
                    <a:pt x="705" y="27"/>
                    <a:pt x="354" y="292"/>
                    <a:pt x="46" y="761"/>
                  </a:cubicBezTo>
                  <a:cubicBezTo>
                    <a:pt x="0" y="829"/>
                    <a:pt x="63" y="894"/>
                    <a:pt x="128" y="894"/>
                  </a:cubicBezTo>
                  <a:cubicBezTo>
                    <a:pt x="156" y="894"/>
                    <a:pt x="184" y="882"/>
                    <a:pt x="204" y="853"/>
                  </a:cubicBezTo>
                  <a:cubicBezTo>
                    <a:pt x="472" y="457"/>
                    <a:pt x="782" y="216"/>
                    <a:pt x="1273" y="198"/>
                  </a:cubicBezTo>
                  <a:cubicBezTo>
                    <a:pt x="1296" y="197"/>
                    <a:pt x="1319" y="197"/>
                    <a:pt x="1342" y="197"/>
                  </a:cubicBezTo>
                  <a:cubicBezTo>
                    <a:pt x="1764" y="197"/>
                    <a:pt x="2148" y="354"/>
                    <a:pt x="2384" y="720"/>
                  </a:cubicBezTo>
                  <a:cubicBezTo>
                    <a:pt x="2405" y="751"/>
                    <a:pt x="2435" y="764"/>
                    <a:pt x="2464" y="764"/>
                  </a:cubicBezTo>
                  <a:cubicBezTo>
                    <a:pt x="2532" y="764"/>
                    <a:pt x="2598" y="696"/>
                    <a:pt x="2551" y="622"/>
                  </a:cubicBezTo>
                  <a:cubicBezTo>
                    <a:pt x="2262" y="165"/>
                    <a:pt x="1886" y="0"/>
                    <a:pt x="138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84421" y="2202629"/>
              <a:ext cx="73158" cy="60013"/>
            </a:xfrm>
            <a:custGeom>
              <a:avLst/>
              <a:gdLst/>
              <a:ahLst/>
              <a:cxnLst/>
              <a:rect l="l" t="t" r="r" b="b"/>
              <a:pathLst>
                <a:path w="1909" h="1566" extrusionOk="0">
                  <a:moveTo>
                    <a:pt x="1271" y="201"/>
                  </a:moveTo>
                  <a:cubicBezTo>
                    <a:pt x="1413" y="201"/>
                    <a:pt x="1529" y="289"/>
                    <a:pt x="1605" y="441"/>
                  </a:cubicBezTo>
                  <a:cubicBezTo>
                    <a:pt x="1710" y="648"/>
                    <a:pt x="1676" y="856"/>
                    <a:pt x="1553" y="1042"/>
                  </a:cubicBezTo>
                  <a:cubicBezTo>
                    <a:pt x="1400" y="1275"/>
                    <a:pt x="1158" y="1372"/>
                    <a:pt x="905" y="1372"/>
                  </a:cubicBezTo>
                  <a:cubicBezTo>
                    <a:pt x="771" y="1372"/>
                    <a:pt x="634" y="1345"/>
                    <a:pt x="505" y="1297"/>
                  </a:cubicBezTo>
                  <a:cubicBezTo>
                    <a:pt x="508" y="1281"/>
                    <a:pt x="506" y="1266"/>
                    <a:pt x="502" y="1251"/>
                  </a:cubicBezTo>
                  <a:cubicBezTo>
                    <a:pt x="608" y="1227"/>
                    <a:pt x="710" y="1187"/>
                    <a:pt x="804" y="1131"/>
                  </a:cubicBezTo>
                  <a:cubicBezTo>
                    <a:pt x="973" y="1035"/>
                    <a:pt x="1178" y="904"/>
                    <a:pt x="1096" y="682"/>
                  </a:cubicBezTo>
                  <a:cubicBezTo>
                    <a:pt x="1088" y="663"/>
                    <a:pt x="1073" y="647"/>
                    <a:pt x="1054" y="636"/>
                  </a:cubicBezTo>
                  <a:cubicBezTo>
                    <a:pt x="1091" y="608"/>
                    <a:pt x="1104" y="555"/>
                    <a:pt x="1057" y="528"/>
                  </a:cubicBezTo>
                  <a:cubicBezTo>
                    <a:pt x="955" y="488"/>
                    <a:pt x="947" y="402"/>
                    <a:pt x="1033" y="269"/>
                  </a:cubicBezTo>
                  <a:cubicBezTo>
                    <a:pt x="1050" y="256"/>
                    <a:pt x="1060" y="235"/>
                    <a:pt x="1060" y="214"/>
                  </a:cubicBezTo>
                  <a:cubicBezTo>
                    <a:pt x="1070" y="228"/>
                    <a:pt x="1085" y="236"/>
                    <a:pt x="1101" y="236"/>
                  </a:cubicBezTo>
                  <a:cubicBezTo>
                    <a:pt x="1107" y="236"/>
                    <a:pt x="1113" y="235"/>
                    <a:pt x="1119" y="232"/>
                  </a:cubicBezTo>
                  <a:cubicBezTo>
                    <a:pt x="1173" y="211"/>
                    <a:pt x="1223" y="201"/>
                    <a:pt x="1271" y="201"/>
                  </a:cubicBezTo>
                  <a:close/>
                  <a:moveTo>
                    <a:pt x="1303" y="1"/>
                  </a:moveTo>
                  <a:cubicBezTo>
                    <a:pt x="1205" y="1"/>
                    <a:pt x="1112" y="42"/>
                    <a:pt x="1050" y="140"/>
                  </a:cubicBezTo>
                  <a:cubicBezTo>
                    <a:pt x="1045" y="148"/>
                    <a:pt x="1042" y="158"/>
                    <a:pt x="1044" y="167"/>
                  </a:cubicBezTo>
                  <a:cubicBezTo>
                    <a:pt x="1027" y="140"/>
                    <a:pt x="999" y="119"/>
                    <a:pt x="969" y="119"/>
                  </a:cubicBezTo>
                  <a:cubicBezTo>
                    <a:pt x="956" y="119"/>
                    <a:pt x="942" y="123"/>
                    <a:pt x="928" y="133"/>
                  </a:cubicBezTo>
                  <a:cubicBezTo>
                    <a:pt x="810" y="216"/>
                    <a:pt x="718" y="334"/>
                    <a:pt x="758" y="487"/>
                  </a:cubicBezTo>
                  <a:cubicBezTo>
                    <a:pt x="785" y="586"/>
                    <a:pt x="856" y="657"/>
                    <a:pt x="943" y="666"/>
                  </a:cubicBezTo>
                  <a:cubicBezTo>
                    <a:pt x="933" y="684"/>
                    <a:pt x="928" y="706"/>
                    <a:pt x="933" y="727"/>
                  </a:cubicBezTo>
                  <a:cubicBezTo>
                    <a:pt x="953" y="845"/>
                    <a:pt x="749" y="940"/>
                    <a:pt x="671" y="980"/>
                  </a:cubicBezTo>
                  <a:cubicBezTo>
                    <a:pt x="571" y="1032"/>
                    <a:pt x="474" y="1073"/>
                    <a:pt x="372" y="1073"/>
                  </a:cubicBezTo>
                  <a:cubicBezTo>
                    <a:pt x="312" y="1073"/>
                    <a:pt x="251" y="1058"/>
                    <a:pt x="186" y="1024"/>
                  </a:cubicBezTo>
                  <a:cubicBezTo>
                    <a:pt x="168" y="1015"/>
                    <a:pt x="150" y="1010"/>
                    <a:pt x="134" y="1010"/>
                  </a:cubicBezTo>
                  <a:cubicBezTo>
                    <a:pt x="47" y="1010"/>
                    <a:pt x="1" y="1134"/>
                    <a:pt x="86" y="1199"/>
                  </a:cubicBezTo>
                  <a:cubicBezTo>
                    <a:pt x="158" y="1257"/>
                    <a:pt x="240" y="1301"/>
                    <a:pt x="327" y="1331"/>
                  </a:cubicBezTo>
                  <a:cubicBezTo>
                    <a:pt x="320" y="1361"/>
                    <a:pt x="333" y="1392"/>
                    <a:pt x="360" y="1406"/>
                  </a:cubicBezTo>
                  <a:cubicBezTo>
                    <a:pt x="529" y="1514"/>
                    <a:pt x="720" y="1566"/>
                    <a:pt x="909" y="1566"/>
                  </a:cubicBezTo>
                  <a:cubicBezTo>
                    <a:pt x="1332" y="1566"/>
                    <a:pt x="1739" y="1307"/>
                    <a:pt x="1846" y="853"/>
                  </a:cubicBezTo>
                  <a:cubicBezTo>
                    <a:pt x="1909" y="593"/>
                    <a:pt x="1796" y="296"/>
                    <a:pt x="1599" y="121"/>
                  </a:cubicBezTo>
                  <a:cubicBezTo>
                    <a:pt x="1515" y="47"/>
                    <a:pt x="1406" y="1"/>
                    <a:pt x="13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rot="-5400000">
              <a:off x="378041" y="2001418"/>
              <a:ext cx="9274" cy="27822"/>
            </a:xfrm>
            <a:custGeom>
              <a:avLst/>
              <a:gdLst/>
              <a:ahLst/>
              <a:cxnLst/>
              <a:rect l="l" t="t" r="r" b="b"/>
              <a:pathLst>
                <a:path w="242" h="726" extrusionOk="0">
                  <a:moveTo>
                    <a:pt x="155" y="1"/>
                  </a:moveTo>
                  <a:cubicBezTo>
                    <a:pt x="113" y="1"/>
                    <a:pt x="71" y="28"/>
                    <a:pt x="70" y="82"/>
                  </a:cubicBezTo>
                  <a:cubicBezTo>
                    <a:pt x="65" y="282"/>
                    <a:pt x="0" y="474"/>
                    <a:pt x="6" y="671"/>
                  </a:cubicBezTo>
                  <a:cubicBezTo>
                    <a:pt x="7" y="707"/>
                    <a:pt x="33" y="725"/>
                    <a:pt x="60" y="725"/>
                  </a:cubicBezTo>
                  <a:cubicBezTo>
                    <a:pt x="79" y="725"/>
                    <a:pt x="98" y="717"/>
                    <a:pt x="111" y="699"/>
                  </a:cubicBezTo>
                  <a:cubicBezTo>
                    <a:pt x="238" y="528"/>
                    <a:pt x="241" y="291"/>
                    <a:pt x="240" y="82"/>
                  </a:cubicBezTo>
                  <a:cubicBezTo>
                    <a:pt x="239" y="28"/>
                    <a:pt x="197" y="1"/>
                    <a:pt x="15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5400000">
              <a:off x="281009" y="2526089"/>
              <a:ext cx="63692" cy="92511"/>
            </a:xfrm>
            <a:custGeom>
              <a:avLst/>
              <a:gdLst/>
              <a:ahLst/>
              <a:cxnLst/>
              <a:rect l="l" t="t" r="r" b="b"/>
              <a:pathLst>
                <a:path w="1662" h="2414" extrusionOk="0">
                  <a:moveTo>
                    <a:pt x="840" y="0"/>
                  </a:moveTo>
                  <a:cubicBezTo>
                    <a:pt x="808" y="0"/>
                    <a:pt x="776" y="2"/>
                    <a:pt x="745" y="7"/>
                  </a:cubicBezTo>
                  <a:cubicBezTo>
                    <a:pt x="527" y="218"/>
                    <a:pt x="117" y="534"/>
                    <a:pt x="68" y="852"/>
                  </a:cubicBezTo>
                  <a:cubicBezTo>
                    <a:pt x="62" y="891"/>
                    <a:pt x="93" y="937"/>
                    <a:pt x="132" y="937"/>
                  </a:cubicBezTo>
                  <a:cubicBezTo>
                    <a:pt x="142" y="937"/>
                    <a:pt x="152" y="934"/>
                    <a:pt x="163" y="926"/>
                  </a:cubicBezTo>
                  <a:cubicBezTo>
                    <a:pt x="299" y="830"/>
                    <a:pt x="378" y="675"/>
                    <a:pt x="484" y="549"/>
                  </a:cubicBezTo>
                  <a:cubicBezTo>
                    <a:pt x="600" y="414"/>
                    <a:pt x="723" y="285"/>
                    <a:pt x="846" y="158"/>
                  </a:cubicBezTo>
                  <a:cubicBezTo>
                    <a:pt x="1056" y="377"/>
                    <a:pt x="1214" y="648"/>
                    <a:pt x="1429" y="857"/>
                  </a:cubicBezTo>
                  <a:cubicBezTo>
                    <a:pt x="1444" y="871"/>
                    <a:pt x="1463" y="878"/>
                    <a:pt x="1482" y="878"/>
                  </a:cubicBezTo>
                  <a:cubicBezTo>
                    <a:pt x="1490" y="878"/>
                    <a:pt x="1498" y="877"/>
                    <a:pt x="1506" y="874"/>
                  </a:cubicBezTo>
                  <a:lnTo>
                    <a:pt x="1506" y="874"/>
                  </a:lnTo>
                  <a:cubicBezTo>
                    <a:pt x="1494" y="881"/>
                    <a:pt x="1484" y="891"/>
                    <a:pt x="1478" y="903"/>
                  </a:cubicBezTo>
                  <a:cubicBezTo>
                    <a:pt x="1251" y="1323"/>
                    <a:pt x="1049" y="1762"/>
                    <a:pt x="807" y="2176"/>
                  </a:cubicBezTo>
                  <a:cubicBezTo>
                    <a:pt x="586" y="1791"/>
                    <a:pt x="406" y="1384"/>
                    <a:pt x="173" y="1005"/>
                  </a:cubicBezTo>
                  <a:cubicBezTo>
                    <a:pt x="156" y="976"/>
                    <a:pt x="132" y="964"/>
                    <a:pt x="107" y="964"/>
                  </a:cubicBezTo>
                  <a:cubicBezTo>
                    <a:pt x="53" y="964"/>
                    <a:pt x="1" y="1023"/>
                    <a:pt x="31" y="1088"/>
                  </a:cubicBezTo>
                  <a:cubicBezTo>
                    <a:pt x="231" y="1522"/>
                    <a:pt x="437" y="1956"/>
                    <a:pt x="681" y="2367"/>
                  </a:cubicBezTo>
                  <a:cubicBezTo>
                    <a:pt x="700" y="2400"/>
                    <a:pt x="729" y="2413"/>
                    <a:pt x="758" y="2413"/>
                  </a:cubicBezTo>
                  <a:cubicBezTo>
                    <a:pt x="775" y="2413"/>
                    <a:pt x="792" y="2409"/>
                    <a:pt x="807" y="2401"/>
                  </a:cubicBezTo>
                  <a:cubicBezTo>
                    <a:pt x="822" y="2408"/>
                    <a:pt x="839" y="2412"/>
                    <a:pt x="855" y="2412"/>
                  </a:cubicBezTo>
                  <a:cubicBezTo>
                    <a:pt x="884" y="2412"/>
                    <a:pt x="912" y="2399"/>
                    <a:pt x="932" y="2366"/>
                  </a:cubicBezTo>
                  <a:cubicBezTo>
                    <a:pt x="1194" y="1929"/>
                    <a:pt x="1420" y="1457"/>
                    <a:pt x="1632" y="993"/>
                  </a:cubicBezTo>
                  <a:cubicBezTo>
                    <a:pt x="1662" y="928"/>
                    <a:pt x="1613" y="859"/>
                    <a:pt x="1547" y="859"/>
                  </a:cubicBezTo>
                  <a:cubicBezTo>
                    <a:pt x="1541" y="859"/>
                    <a:pt x="1534" y="860"/>
                    <a:pt x="1527" y="861"/>
                  </a:cubicBezTo>
                  <a:cubicBezTo>
                    <a:pt x="1555" y="845"/>
                    <a:pt x="1568" y="811"/>
                    <a:pt x="1558" y="781"/>
                  </a:cubicBezTo>
                  <a:cubicBezTo>
                    <a:pt x="1462" y="485"/>
                    <a:pt x="1168" y="211"/>
                    <a:pt x="945" y="8"/>
                  </a:cubicBezTo>
                  <a:cubicBezTo>
                    <a:pt x="910" y="3"/>
                    <a:pt x="875" y="0"/>
                    <a:pt x="84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4"/>
          <p:cNvGrpSpPr/>
          <p:nvPr/>
        </p:nvGrpSpPr>
        <p:grpSpPr>
          <a:xfrm flipH="1">
            <a:off x="8729450" y="1766999"/>
            <a:ext cx="228976" cy="1609501"/>
            <a:chOff x="266600" y="1766999"/>
            <a:chExt cx="228976" cy="1609501"/>
          </a:xfrm>
        </p:grpSpPr>
        <p:sp>
          <p:nvSpPr>
            <p:cNvPr id="91" name="Google Shape;91;p4"/>
            <p:cNvSpPr/>
            <p:nvPr/>
          </p:nvSpPr>
          <p:spPr>
            <a:xfrm rot="-5400000">
              <a:off x="404368" y="2546285"/>
              <a:ext cx="34375" cy="87797"/>
            </a:xfrm>
            <a:custGeom>
              <a:avLst/>
              <a:gdLst/>
              <a:ahLst/>
              <a:cxnLst/>
              <a:rect l="l" t="t" r="r" b="b"/>
              <a:pathLst>
                <a:path w="897" h="2291" extrusionOk="0">
                  <a:moveTo>
                    <a:pt x="111" y="1"/>
                  </a:moveTo>
                  <a:cubicBezTo>
                    <a:pt x="105" y="1"/>
                    <a:pt x="99" y="1"/>
                    <a:pt x="93" y="1"/>
                  </a:cubicBezTo>
                  <a:cubicBezTo>
                    <a:pt x="31" y="4"/>
                    <a:pt x="0" y="90"/>
                    <a:pt x="61" y="122"/>
                  </a:cubicBezTo>
                  <a:cubicBezTo>
                    <a:pt x="695" y="470"/>
                    <a:pt x="764" y="1592"/>
                    <a:pt x="452" y="2148"/>
                  </a:cubicBezTo>
                  <a:cubicBezTo>
                    <a:pt x="411" y="2222"/>
                    <a:pt x="476" y="2291"/>
                    <a:pt x="540" y="2291"/>
                  </a:cubicBezTo>
                  <a:cubicBezTo>
                    <a:pt x="569" y="2291"/>
                    <a:pt x="597" y="2277"/>
                    <a:pt x="616" y="2243"/>
                  </a:cubicBezTo>
                  <a:cubicBezTo>
                    <a:pt x="853" y="1827"/>
                    <a:pt x="896" y="1355"/>
                    <a:pt x="758" y="894"/>
                  </a:cubicBezTo>
                  <a:cubicBezTo>
                    <a:pt x="669" y="598"/>
                    <a:pt x="481" y="1"/>
                    <a:pt x="11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rot="-5400000">
              <a:off x="270163" y="2703367"/>
              <a:ext cx="296808" cy="126579"/>
            </a:xfrm>
            <a:custGeom>
              <a:avLst/>
              <a:gdLst/>
              <a:ahLst/>
              <a:cxnLst/>
              <a:rect l="l" t="t" r="r" b="b"/>
              <a:pathLst>
                <a:path w="7745" h="3303" extrusionOk="0">
                  <a:moveTo>
                    <a:pt x="6503" y="0"/>
                  </a:moveTo>
                  <a:cubicBezTo>
                    <a:pt x="4173" y="0"/>
                    <a:pt x="2517" y="3009"/>
                    <a:pt x="119" y="3122"/>
                  </a:cubicBezTo>
                  <a:cubicBezTo>
                    <a:pt x="3" y="3128"/>
                    <a:pt x="1" y="3303"/>
                    <a:pt x="116" y="3303"/>
                  </a:cubicBezTo>
                  <a:cubicBezTo>
                    <a:pt x="117" y="3303"/>
                    <a:pt x="117" y="3303"/>
                    <a:pt x="118" y="3303"/>
                  </a:cubicBezTo>
                  <a:cubicBezTo>
                    <a:pt x="2616" y="3270"/>
                    <a:pt x="4187" y="201"/>
                    <a:pt x="6536" y="201"/>
                  </a:cubicBezTo>
                  <a:cubicBezTo>
                    <a:pt x="6872" y="201"/>
                    <a:pt x="7224" y="264"/>
                    <a:pt x="7597" y="407"/>
                  </a:cubicBezTo>
                  <a:cubicBezTo>
                    <a:pt x="7606" y="411"/>
                    <a:pt x="7614" y="412"/>
                    <a:pt x="7622" y="412"/>
                  </a:cubicBezTo>
                  <a:cubicBezTo>
                    <a:pt x="7699" y="412"/>
                    <a:pt x="7745" y="284"/>
                    <a:pt x="7663" y="249"/>
                  </a:cubicBezTo>
                  <a:cubicBezTo>
                    <a:pt x="7256" y="75"/>
                    <a:pt x="6871" y="0"/>
                    <a:pt x="65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5400000">
              <a:off x="363804" y="3092742"/>
              <a:ext cx="99447" cy="137348"/>
            </a:xfrm>
            <a:custGeom>
              <a:avLst/>
              <a:gdLst/>
              <a:ahLst/>
              <a:cxnLst/>
              <a:rect l="l" t="t" r="r" b="b"/>
              <a:pathLst>
                <a:path w="2595" h="3584" extrusionOk="0">
                  <a:moveTo>
                    <a:pt x="630" y="1"/>
                  </a:moveTo>
                  <a:cubicBezTo>
                    <a:pt x="192" y="1"/>
                    <a:pt x="1" y="819"/>
                    <a:pt x="48" y="1220"/>
                  </a:cubicBezTo>
                  <a:cubicBezTo>
                    <a:pt x="175" y="2277"/>
                    <a:pt x="1169" y="3033"/>
                    <a:pt x="2083" y="3419"/>
                  </a:cubicBezTo>
                  <a:cubicBezTo>
                    <a:pt x="2093" y="3424"/>
                    <a:pt x="2105" y="3426"/>
                    <a:pt x="2116" y="3426"/>
                  </a:cubicBezTo>
                  <a:cubicBezTo>
                    <a:pt x="2134" y="3426"/>
                    <a:pt x="2151" y="3420"/>
                    <a:pt x="2166" y="3409"/>
                  </a:cubicBezTo>
                  <a:cubicBezTo>
                    <a:pt x="2246" y="3469"/>
                    <a:pt x="2324" y="3530"/>
                    <a:pt x="2412" y="3573"/>
                  </a:cubicBezTo>
                  <a:cubicBezTo>
                    <a:pt x="2427" y="3581"/>
                    <a:pt x="2441" y="3584"/>
                    <a:pt x="2455" y="3584"/>
                  </a:cubicBezTo>
                  <a:cubicBezTo>
                    <a:pt x="2539" y="3584"/>
                    <a:pt x="2595" y="3462"/>
                    <a:pt x="2503" y="3415"/>
                  </a:cubicBezTo>
                  <a:cubicBezTo>
                    <a:pt x="1532" y="2908"/>
                    <a:pt x="1242" y="1483"/>
                    <a:pt x="1147" y="496"/>
                  </a:cubicBezTo>
                  <a:cubicBezTo>
                    <a:pt x="1142" y="444"/>
                    <a:pt x="1102" y="418"/>
                    <a:pt x="1064" y="418"/>
                  </a:cubicBezTo>
                  <a:cubicBezTo>
                    <a:pt x="1026" y="418"/>
                    <a:pt x="988" y="443"/>
                    <a:pt x="985" y="496"/>
                  </a:cubicBezTo>
                  <a:cubicBezTo>
                    <a:pt x="944" y="1263"/>
                    <a:pt x="1215" y="2331"/>
                    <a:pt x="1764" y="3025"/>
                  </a:cubicBezTo>
                  <a:cubicBezTo>
                    <a:pt x="1376" y="2791"/>
                    <a:pt x="1000" y="2553"/>
                    <a:pt x="703" y="2185"/>
                  </a:cubicBezTo>
                  <a:cubicBezTo>
                    <a:pt x="509" y="1945"/>
                    <a:pt x="356" y="1683"/>
                    <a:pt x="283" y="1377"/>
                  </a:cubicBezTo>
                  <a:cubicBezTo>
                    <a:pt x="226" y="1153"/>
                    <a:pt x="220" y="919"/>
                    <a:pt x="264" y="693"/>
                  </a:cubicBezTo>
                  <a:cubicBezTo>
                    <a:pt x="286" y="409"/>
                    <a:pt x="435" y="268"/>
                    <a:pt x="714" y="268"/>
                  </a:cubicBezTo>
                  <a:cubicBezTo>
                    <a:pt x="756" y="268"/>
                    <a:pt x="801" y="272"/>
                    <a:pt x="849" y="278"/>
                  </a:cubicBezTo>
                  <a:cubicBezTo>
                    <a:pt x="863" y="288"/>
                    <a:pt x="878" y="293"/>
                    <a:pt x="893" y="293"/>
                  </a:cubicBezTo>
                  <a:cubicBezTo>
                    <a:pt x="962" y="293"/>
                    <a:pt x="1025" y="188"/>
                    <a:pt x="959" y="136"/>
                  </a:cubicBezTo>
                  <a:cubicBezTo>
                    <a:pt x="837" y="41"/>
                    <a:pt x="727" y="1"/>
                    <a:pt x="63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5400000">
              <a:off x="400402" y="2611413"/>
              <a:ext cx="108874" cy="81474"/>
            </a:xfrm>
            <a:custGeom>
              <a:avLst/>
              <a:gdLst/>
              <a:ahLst/>
              <a:cxnLst/>
              <a:rect l="l" t="t" r="r" b="b"/>
              <a:pathLst>
                <a:path w="2841" h="2126" extrusionOk="0">
                  <a:moveTo>
                    <a:pt x="527" y="1"/>
                  </a:moveTo>
                  <a:cubicBezTo>
                    <a:pt x="510" y="1"/>
                    <a:pt x="492" y="8"/>
                    <a:pt x="477" y="26"/>
                  </a:cubicBezTo>
                  <a:cubicBezTo>
                    <a:pt x="0" y="589"/>
                    <a:pt x="239" y="1495"/>
                    <a:pt x="830" y="1879"/>
                  </a:cubicBezTo>
                  <a:cubicBezTo>
                    <a:pt x="1075" y="2038"/>
                    <a:pt x="1397" y="2126"/>
                    <a:pt x="1717" y="2126"/>
                  </a:cubicBezTo>
                  <a:cubicBezTo>
                    <a:pt x="2149" y="2126"/>
                    <a:pt x="2576" y="1965"/>
                    <a:pt x="2805" y="1605"/>
                  </a:cubicBezTo>
                  <a:cubicBezTo>
                    <a:pt x="2841" y="1549"/>
                    <a:pt x="2788" y="1486"/>
                    <a:pt x="2734" y="1486"/>
                  </a:cubicBezTo>
                  <a:cubicBezTo>
                    <a:pt x="2716" y="1486"/>
                    <a:pt x="2698" y="1493"/>
                    <a:pt x="2682" y="1510"/>
                  </a:cubicBezTo>
                  <a:cubicBezTo>
                    <a:pt x="2429" y="1786"/>
                    <a:pt x="2058" y="1929"/>
                    <a:pt x="1686" y="1929"/>
                  </a:cubicBezTo>
                  <a:cubicBezTo>
                    <a:pt x="1460" y="1929"/>
                    <a:pt x="1234" y="1876"/>
                    <a:pt x="1034" y="1769"/>
                  </a:cubicBezTo>
                  <a:cubicBezTo>
                    <a:pt x="403" y="1428"/>
                    <a:pt x="301" y="715"/>
                    <a:pt x="596" y="118"/>
                  </a:cubicBezTo>
                  <a:cubicBezTo>
                    <a:pt x="622" y="64"/>
                    <a:pt x="576" y="1"/>
                    <a:pt x="5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5400000">
              <a:off x="392603" y="2662708"/>
              <a:ext cx="27592" cy="11573"/>
            </a:xfrm>
            <a:custGeom>
              <a:avLst/>
              <a:gdLst/>
              <a:ahLst/>
              <a:cxnLst/>
              <a:rect l="l" t="t" r="r" b="b"/>
              <a:pathLst>
                <a:path w="720" h="302" extrusionOk="0">
                  <a:moveTo>
                    <a:pt x="579" y="0"/>
                  </a:moveTo>
                  <a:cubicBezTo>
                    <a:pt x="406" y="0"/>
                    <a:pt x="247" y="50"/>
                    <a:pt x="89" y="120"/>
                  </a:cubicBezTo>
                  <a:cubicBezTo>
                    <a:pt x="0" y="159"/>
                    <a:pt x="49" y="301"/>
                    <a:pt x="132" y="301"/>
                  </a:cubicBezTo>
                  <a:cubicBezTo>
                    <a:pt x="142" y="301"/>
                    <a:pt x="152" y="299"/>
                    <a:pt x="163" y="295"/>
                  </a:cubicBezTo>
                  <a:cubicBezTo>
                    <a:pt x="310" y="236"/>
                    <a:pt x="456" y="209"/>
                    <a:pt x="612" y="184"/>
                  </a:cubicBezTo>
                  <a:cubicBezTo>
                    <a:pt x="720" y="168"/>
                    <a:pt x="690" y="2"/>
                    <a:pt x="587" y="0"/>
                  </a:cubicBezTo>
                  <a:cubicBezTo>
                    <a:pt x="584" y="0"/>
                    <a:pt x="582" y="0"/>
                    <a:pt x="5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5400000">
              <a:off x="401188" y="2660753"/>
              <a:ext cx="75879" cy="86762"/>
            </a:xfrm>
            <a:custGeom>
              <a:avLst/>
              <a:gdLst/>
              <a:ahLst/>
              <a:cxnLst/>
              <a:rect l="l" t="t" r="r" b="b"/>
              <a:pathLst>
                <a:path w="1980" h="2264" extrusionOk="0">
                  <a:moveTo>
                    <a:pt x="1784" y="0"/>
                  </a:moveTo>
                  <a:cubicBezTo>
                    <a:pt x="1272" y="0"/>
                    <a:pt x="740" y="375"/>
                    <a:pt x="472" y="795"/>
                  </a:cubicBezTo>
                  <a:cubicBezTo>
                    <a:pt x="202" y="1216"/>
                    <a:pt x="1" y="1896"/>
                    <a:pt x="473" y="2251"/>
                  </a:cubicBezTo>
                  <a:cubicBezTo>
                    <a:pt x="485" y="2260"/>
                    <a:pt x="497" y="2264"/>
                    <a:pt x="509" y="2264"/>
                  </a:cubicBezTo>
                  <a:cubicBezTo>
                    <a:pt x="556" y="2264"/>
                    <a:pt x="597" y="2200"/>
                    <a:pt x="571" y="2153"/>
                  </a:cubicBezTo>
                  <a:cubicBezTo>
                    <a:pt x="295" y="1676"/>
                    <a:pt x="375" y="1239"/>
                    <a:pt x="686" y="794"/>
                  </a:cubicBezTo>
                  <a:cubicBezTo>
                    <a:pt x="924" y="455"/>
                    <a:pt x="1410" y="159"/>
                    <a:pt x="1832" y="159"/>
                  </a:cubicBezTo>
                  <a:cubicBezTo>
                    <a:pt x="1847" y="159"/>
                    <a:pt x="1862" y="159"/>
                    <a:pt x="1877" y="160"/>
                  </a:cubicBezTo>
                  <a:cubicBezTo>
                    <a:pt x="1879" y="160"/>
                    <a:pt x="1881" y="160"/>
                    <a:pt x="1883" y="160"/>
                  </a:cubicBezTo>
                  <a:cubicBezTo>
                    <a:pt x="1979" y="160"/>
                    <a:pt x="1974" y="15"/>
                    <a:pt x="1879" y="4"/>
                  </a:cubicBezTo>
                  <a:cubicBezTo>
                    <a:pt x="1847" y="1"/>
                    <a:pt x="1816" y="0"/>
                    <a:pt x="178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rot="-5400000">
              <a:off x="434125" y="2737571"/>
              <a:ext cx="34873" cy="57599"/>
            </a:xfrm>
            <a:custGeom>
              <a:avLst/>
              <a:gdLst/>
              <a:ahLst/>
              <a:cxnLst/>
              <a:rect l="l" t="t" r="r" b="b"/>
              <a:pathLst>
                <a:path w="910" h="1503" extrusionOk="0">
                  <a:moveTo>
                    <a:pt x="785" y="0"/>
                  </a:moveTo>
                  <a:cubicBezTo>
                    <a:pt x="767" y="0"/>
                    <a:pt x="749" y="6"/>
                    <a:pt x="731" y="21"/>
                  </a:cubicBezTo>
                  <a:cubicBezTo>
                    <a:pt x="324" y="357"/>
                    <a:pt x="4" y="881"/>
                    <a:pt x="1" y="1423"/>
                  </a:cubicBezTo>
                  <a:cubicBezTo>
                    <a:pt x="0" y="1473"/>
                    <a:pt x="45" y="1502"/>
                    <a:pt x="87" y="1502"/>
                  </a:cubicBezTo>
                  <a:cubicBezTo>
                    <a:pt x="120" y="1502"/>
                    <a:pt x="152" y="1484"/>
                    <a:pt x="160" y="1444"/>
                  </a:cubicBezTo>
                  <a:cubicBezTo>
                    <a:pt x="259" y="924"/>
                    <a:pt x="434" y="489"/>
                    <a:pt x="847" y="136"/>
                  </a:cubicBezTo>
                  <a:cubicBezTo>
                    <a:pt x="910" y="81"/>
                    <a:pt x="852" y="0"/>
                    <a:pt x="78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rot="-5400000">
              <a:off x="304711" y="2973598"/>
              <a:ext cx="96726" cy="60588"/>
            </a:xfrm>
            <a:custGeom>
              <a:avLst/>
              <a:gdLst/>
              <a:ahLst/>
              <a:cxnLst/>
              <a:rect l="l" t="t" r="r" b="b"/>
              <a:pathLst>
                <a:path w="2524" h="1581" extrusionOk="0">
                  <a:moveTo>
                    <a:pt x="1479" y="0"/>
                  </a:moveTo>
                  <a:cubicBezTo>
                    <a:pt x="1409" y="0"/>
                    <a:pt x="1343" y="7"/>
                    <a:pt x="1284" y="22"/>
                  </a:cubicBezTo>
                  <a:cubicBezTo>
                    <a:pt x="635" y="180"/>
                    <a:pt x="189" y="867"/>
                    <a:pt x="21" y="1469"/>
                  </a:cubicBezTo>
                  <a:cubicBezTo>
                    <a:pt x="1" y="1536"/>
                    <a:pt x="57" y="1581"/>
                    <a:pt x="111" y="1581"/>
                  </a:cubicBezTo>
                  <a:cubicBezTo>
                    <a:pt x="147" y="1581"/>
                    <a:pt x="182" y="1561"/>
                    <a:pt x="195" y="1517"/>
                  </a:cubicBezTo>
                  <a:cubicBezTo>
                    <a:pt x="312" y="1100"/>
                    <a:pt x="533" y="741"/>
                    <a:pt x="871" y="467"/>
                  </a:cubicBezTo>
                  <a:cubicBezTo>
                    <a:pt x="1075" y="302"/>
                    <a:pt x="1324" y="211"/>
                    <a:pt x="1563" y="211"/>
                  </a:cubicBezTo>
                  <a:cubicBezTo>
                    <a:pt x="1882" y="211"/>
                    <a:pt x="2182" y="374"/>
                    <a:pt x="2332" y="741"/>
                  </a:cubicBezTo>
                  <a:cubicBezTo>
                    <a:pt x="2343" y="768"/>
                    <a:pt x="2374" y="786"/>
                    <a:pt x="2402" y="786"/>
                  </a:cubicBezTo>
                  <a:cubicBezTo>
                    <a:pt x="2426" y="786"/>
                    <a:pt x="2448" y="773"/>
                    <a:pt x="2452" y="741"/>
                  </a:cubicBezTo>
                  <a:cubicBezTo>
                    <a:pt x="2524" y="275"/>
                    <a:pt x="1921" y="0"/>
                    <a:pt x="14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5400000">
              <a:off x="359799" y="2961315"/>
              <a:ext cx="102053" cy="94082"/>
            </a:xfrm>
            <a:custGeom>
              <a:avLst/>
              <a:gdLst/>
              <a:ahLst/>
              <a:cxnLst/>
              <a:rect l="l" t="t" r="r" b="b"/>
              <a:pathLst>
                <a:path w="2663" h="2455" extrusionOk="0">
                  <a:moveTo>
                    <a:pt x="2556" y="1"/>
                  </a:moveTo>
                  <a:cubicBezTo>
                    <a:pt x="2530" y="1"/>
                    <a:pt x="2506" y="12"/>
                    <a:pt x="2493" y="40"/>
                  </a:cubicBezTo>
                  <a:cubicBezTo>
                    <a:pt x="2387" y="283"/>
                    <a:pt x="2207" y="508"/>
                    <a:pt x="1941" y="579"/>
                  </a:cubicBezTo>
                  <a:cubicBezTo>
                    <a:pt x="1887" y="593"/>
                    <a:pt x="1837" y="600"/>
                    <a:pt x="1790" y="600"/>
                  </a:cubicBezTo>
                  <a:cubicBezTo>
                    <a:pt x="1583" y="600"/>
                    <a:pt x="1429" y="475"/>
                    <a:pt x="1276" y="319"/>
                  </a:cubicBezTo>
                  <a:cubicBezTo>
                    <a:pt x="1260" y="302"/>
                    <a:pt x="1241" y="295"/>
                    <a:pt x="1222" y="295"/>
                  </a:cubicBezTo>
                  <a:cubicBezTo>
                    <a:pt x="1181" y="295"/>
                    <a:pt x="1140" y="328"/>
                    <a:pt x="1137" y="372"/>
                  </a:cubicBezTo>
                  <a:cubicBezTo>
                    <a:pt x="1125" y="372"/>
                    <a:pt x="1111" y="376"/>
                    <a:pt x="1101" y="382"/>
                  </a:cubicBezTo>
                  <a:cubicBezTo>
                    <a:pt x="781" y="634"/>
                    <a:pt x="880" y="1194"/>
                    <a:pt x="1014" y="1527"/>
                  </a:cubicBezTo>
                  <a:cubicBezTo>
                    <a:pt x="1153" y="1875"/>
                    <a:pt x="1431" y="2076"/>
                    <a:pt x="1750" y="2217"/>
                  </a:cubicBezTo>
                  <a:cubicBezTo>
                    <a:pt x="1030" y="2038"/>
                    <a:pt x="365" y="1560"/>
                    <a:pt x="297" y="757"/>
                  </a:cubicBezTo>
                  <a:cubicBezTo>
                    <a:pt x="294" y="719"/>
                    <a:pt x="258" y="691"/>
                    <a:pt x="225" y="691"/>
                  </a:cubicBezTo>
                  <a:cubicBezTo>
                    <a:pt x="206" y="691"/>
                    <a:pt x="188" y="700"/>
                    <a:pt x="177" y="723"/>
                  </a:cubicBezTo>
                  <a:cubicBezTo>
                    <a:pt x="1" y="1086"/>
                    <a:pt x="408" y="1643"/>
                    <a:pt x="654" y="1894"/>
                  </a:cubicBezTo>
                  <a:cubicBezTo>
                    <a:pt x="1012" y="2259"/>
                    <a:pt x="1569" y="2398"/>
                    <a:pt x="2059" y="2454"/>
                  </a:cubicBezTo>
                  <a:cubicBezTo>
                    <a:pt x="2063" y="2455"/>
                    <a:pt x="2067" y="2455"/>
                    <a:pt x="2071" y="2455"/>
                  </a:cubicBezTo>
                  <a:cubicBezTo>
                    <a:pt x="2126" y="2455"/>
                    <a:pt x="2146" y="2406"/>
                    <a:pt x="2138" y="2359"/>
                  </a:cubicBezTo>
                  <a:lnTo>
                    <a:pt x="2138" y="2359"/>
                  </a:lnTo>
                  <a:cubicBezTo>
                    <a:pt x="2172" y="2370"/>
                    <a:pt x="2204" y="2382"/>
                    <a:pt x="2238" y="2390"/>
                  </a:cubicBezTo>
                  <a:cubicBezTo>
                    <a:pt x="2248" y="2393"/>
                    <a:pt x="2258" y="2395"/>
                    <a:pt x="2267" y="2395"/>
                  </a:cubicBezTo>
                  <a:cubicBezTo>
                    <a:pt x="2363" y="2395"/>
                    <a:pt x="2396" y="2241"/>
                    <a:pt x="2289" y="2208"/>
                  </a:cubicBezTo>
                  <a:cubicBezTo>
                    <a:pt x="1950" y="2105"/>
                    <a:pt x="1571" y="2001"/>
                    <a:pt x="1325" y="1725"/>
                  </a:cubicBezTo>
                  <a:cubicBezTo>
                    <a:pt x="1100" y="1474"/>
                    <a:pt x="911" y="784"/>
                    <a:pt x="1205" y="511"/>
                  </a:cubicBezTo>
                  <a:lnTo>
                    <a:pt x="1205" y="511"/>
                  </a:lnTo>
                  <a:cubicBezTo>
                    <a:pt x="1331" y="696"/>
                    <a:pt x="1570" y="794"/>
                    <a:pt x="1793" y="794"/>
                  </a:cubicBezTo>
                  <a:cubicBezTo>
                    <a:pt x="1833" y="794"/>
                    <a:pt x="1872" y="791"/>
                    <a:pt x="1910" y="785"/>
                  </a:cubicBezTo>
                  <a:cubicBezTo>
                    <a:pt x="2274" y="727"/>
                    <a:pt x="2518" y="431"/>
                    <a:pt x="2641" y="102"/>
                  </a:cubicBezTo>
                  <a:cubicBezTo>
                    <a:pt x="2663" y="46"/>
                    <a:pt x="2607" y="1"/>
                    <a:pt x="255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rot="-5400000">
              <a:off x="317185" y="3301350"/>
              <a:ext cx="99562" cy="34337"/>
            </a:xfrm>
            <a:custGeom>
              <a:avLst/>
              <a:gdLst/>
              <a:ahLst/>
              <a:cxnLst/>
              <a:rect l="l" t="t" r="r" b="b"/>
              <a:pathLst>
                <a:path w="2598" h="896" extrusionOk="0">
                  <a:moveTo>
                    <a:pt x="1225" y="0"/>
                  </a:moveTo>
                  <a:cubicBezTo>
                    <a:pt x="714" y="0"/>
                    <a:pt x="340" y="158"/>
                    <a:pt x="47" y="623"/>
                  </a:cubicBezTo>
                  <a:cubicBezTo>
                    <a:pt x="0" y="697"/>
                    <a:pt x="66" y="766"/>
                    <a:pt x="134" y="766"/>
                  </a:cubicBezTo>
                  <a:cubicBezTo>
                    <a:pt x="163" y="766"/>
                    <a:pt x="193" y="753"/>
                    <a:pt x="214" y="721"/>
                  </a:cubicBezTo>
                  <a:cubicBezTo>
                    <a:pt x="446" y="363"/>
                    <a:pt x="845" y="198"/>
                    <a:pt x="1260" y="198"/>
                  </a:cubicBezTo>
                  <a:cubicBezTo>
                    <a:pt x="1282" y="198"/>
                    <a:pt x="1303" y="198"/>
                    <a:pt x="1325" y="199"/>
                  </a:cubicBezTo>
                  <a:cubicBezTo>
                    <a:pt x="1811" y="217"/>
                    <a:pt x="2129" y="463"/>
                    <a:pt x="2396" y="854"/>
                  </a:cubicBezTo>
                  <a:cubicBezTo>
                    <a:pt x="2415" y="883"/>
                    <a:pt x="2444" y="895"/>
                    <a:pt x="2471" y="895"/>
                  </a:cubicBezTo>
                  <a:cubicBezTo>
                    <a:pt x="2536" y="895"/>
                    <a:pt x="2598" y="831"/>
                    <a:pt x="2553" y="762"/>
                  </a:cubicBezTo>
                  <a:cubicBezTo>
                    <a:pt x="2247" y="297"/>
                    <a:pt x="1892" y="25"/>
                    <a:pt x="1325" y="2"/>
                  </a:cubicBezTo>
                  <a:cubicBezTo>
                    <a:pt x="1291" y="1"/>
                    <a:pt x="1258" y="0"/>
                    <a:pt x="122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5400000">
              <a:off x="334698" y="3226199"/>
              <a:ext cx="199967" cy="100635"/>
            </a:xfrm>
            <a:custGeom>
              <a:avLst/>
              <a:gdLst/>
              <a:ahLst/>
              <a:cxnLst/>
              <a:rect l="l" t="t" r="r" b="b"/>
              <a:pathLst>
                <a:path w="5218" h="2626" extrusionOk="0">
                  <a:moveTo>
                    <a:pt x="259" y="0"/>
                  </a:moveTo>
                  <a:cubicBezTo>
                    <a:pt x="223" y="0"/>
                    <a:pt x="188" y="20"/>
                    <a:pt x="175" y="64"/>
                  </a:cubicBezTo>
                  <a:cubicBezTo>
                    <a:pt x="0" y="673"/>
                    <a:pt x="92" y="1303"/>
                    <a:pt x="615" y="1720"/>
                  </a:cubicBezTo>
                  <a:cubicBezTo>
                    <a:pt x="807" y="1874"/>
                    <a:pt x="1083" y="1974"/>
                    <a:pt x="1349" y="1974"/>
                  </a:cubicBezTo>
                  <a:cubicBezTo>
                    <a:pt x="1586" y="1974"/>
                    <a:pt x="1814" y="1895"/>
                    <a:pt x="1967" y="1704"/>
                  </a:cubicBezTo>
                  <a:cubicBezTo>
                    <a:pt x="1972" y="1664"/>
                    <a:pt x="2006" y="1634"/>
                    <a:pt x="2044" y="1634"/>
                  </a:cubicBezTo>
                  <a:cubicBezTo>
                    <a:pt x="2052" y="1634"/>
                    <a:pt x="2059" y="1635"/>
                    <a:pt x="2066" y="1637"/>
                  </a:cubicBezTo>
                  <a:cubicBezTo>
                    <a:pt x="2122" y="1556"/>
                    <a:pt x="2165" y="1465"/>
                    <a:pt x="2190" y="1371"/>
                  </a:cubicBezTo>
                  <a:cubicBezTo>
                    <a:pt x="2651" y="2178"/>
                    <a:pt x="3872" y="2626"/>
                    <a:pt x="4765" y="2626"/>
                  </a:cubicBezTo>
                  <a:cubicBezTo>
                    <a:pt x="4840" y="2626"/>
                    <a:pt x="4913" y="2623"/>
                    <a:pt x="4984" y="2616"/>
                  </a:cubicBezTo>
                  <a:cubicBezTo>
                    <a:pt x="5061" y="2609"/>
                    <a:pt x="5086" y="2533"/>
                    <a:pt x="5066" y="2478"/>
                  </a:cubicBezTo>
                  <a:lnTo>
                    <a:pt x="5066" y="2478"/>
                  </a:lnTo>
                  <a:cubicBezTo>
                    <a:pt x="5074" y="2480"/>
                    <a:pt x="5081" y="2481"/>
                    <a:pt x="5087" y="2481"/>
                  </a:cubicBezTo>
                  <a:cubicBezTo>
                    <a:pt x="5183" y="2481"/>
                    <a:pt x="5218" y="2332"/>
                    <a:pt x="5114" y="2307"/>
                  </a:cubicBezTo>
                  <a:cubicBezTo>
                    <a:pt x="4578" y="2178"/>
                    <a:pt x="4096" y="1922"/>
                    <a:pt x="3711" y="1522"/>
                  </a:cubicBezTo>
                  <a:cubicBezTo>
                    <a:pt x="3319" y="1114"/>
                    <a:pt x="3203" y="606"/>
                    <a:pt x="2903" y="150"/>
                  </a:cubicBezTo>
                  <a:cubicBezTo>
                    <a:pt x="2884" y="121"/>
                    <a:pt x="2856" y="108"/>
                    <a:pt x="2829" y="108"/>
                  </a:cubicBezTo>
                  <a:cubicBezTo>
                    <a:pt x="2767" y="108"/>
                    <a:pt x="2707" y="171"/>
                    <a:pt x="2749" y="241"/>
                  </a:cubicBezTo>
                  <a:cubicBezTo>
                    <a:pt x="3067" y="774"/>
                    <a:pt x="3205" y="1310"/>
                    <a:pt x="3673" y="1751"/>
                  </a:cubicBezTo>
                  <a:cubicBezTo>
                    <a:pt x="4015" y="2073"/>
                    <a:pt x="4422" y="2293"/>
                    <a:pt x="4867" y="2421"/>
                  </a:cubicBezTo>
                  <a:cubicBezTo>
                    <a:pt x="4853" y="2421"/>
                    <a:pt x="4840" y="2421"/>
                    <a:pt x="4827" y="2421"/>
                  </a:cubicBezTo>
                  <a:cubicBezTo>
                    <a:pt x="3875" y="2421"/>
                    <a:pt x="2511" y="1946"/>
                    <a:pt x="2214" y="962"/>
                  </a:cubicBezTo>
                  <a:cubicBezTo>
                    <a:pt x="2205" y="932"/>
                    <a:pt x="2183" y="912"/>
                    <a:pt x="2153" y="906"/>
                  </a:cubicBezTo>
                  <a:cubicBezTo>
                    <a:pt x="2139" y="897"/>
                    <a:pt x="2122" y="893"/>
                    <a:pt x="2105" y="893"/>
                  </a:cubicBezTo>
                  <a:cubicBezTo>
                    <a:pt x="2048" y="893"/>
                    <a:pt x="1990" y="939"/>
                    <a:pt x="2007" y="1012"/>
                  </a:cubicBezTo>
                  <a:cubicBezTo>
                    <a:pt x="2054" y="1208"/>
                    <a:pt x="2028" y="1382"/>
                    <a:pt x="1916" y="1551"/>
                  </a:cubicBezTo>
                  <a:cubicBezTo>
                    <a:pt x="1913" y="1557"/>
                    <a:pt x="1916" y="1562"/>
                    <a:pt x="1915" y="1568"/>
                  </a:cubicBezTo>
                  <a:cubicBezTo>
                    <a:pt x="1911" y="1567"/>
                    <a:pt x="1906" y="1566"/>
                    <a:pt x="1902" y="1566"/>
                  </a:cubicBezTo>
                  <a:cubicBezTo>
                    <a:pt x="1890" y="1566"/>
                    <a:pt x="1877" y="1570"/>
                    <a:pt x="1868" y="1575"/>
                  </a:cubicBezTo>
                  <a:cubicBezTo>
                    <a:pt x="1668" y="1687"/>
                    <a:pt x="1465" y="1755"/>
                    <a:pt x="1267" y="1755"/>
                  </a:cubicBezTo>
                  <a:cubicBezTo>
                    <a:pt x="1060" y="1755"/>
                    <a:pt x="857" y="1680"/>
                    <a:pt x="669" y="1502"/>
                  </a:cubicBezTo>
                  <a:cubicBezTo>
                    <a:pt x="268" y="1123"/>
                    <a:pt x="212" y="624"/>
                    <a:pt x="350" y="112"/>
                  </a:cubicBezTo>
                  <a:cubicBezTo>
                    <a:pt x="367" y="44"/>
                    <a:pt x="312" y="0"/>
                    <a:pt x="2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rot="-5400000">
              <a:off x="384383" y="2880858"/>
              <a:ext cx="73273" cy="60051"/>
            </a:xfrm>
            <a:custGeom>
              <a:avLst/>
              <a:gdLst/>
              <a:ahLst/>
              <a:cxnLst/>
              <a:rect l="l" t="t" r="r" b="b"/>
              <a:pathLst>
                <a:path w="1912" h="1567" extrusionOk="0">
                  <a:moveTo>
                    <a:pt x="642" y="201"/>
                  </a:moveTo>
                  <a:cubicBezTo>
                    <a:pt x="689" y="201"/>
                    <a:pt x="739" y="211"/>
                    <a:pt x="791" y="232"/>
                  </a:cubicBezTo>
                  <a:cubicBezTo>
                    <a:pt x="797" y="234"/>
                    <a:pt x="804" y="236"/>
                    <a:pt x="810" y="236"/>
                  </a:cubicBezTo>
                  <a:cubicBezTo>
                    <a:pt x="826" y="236"/>
                    <a:pt x="842" y="227"/>
                    <a:pt x="852" y="214"/>
                  </a:cubicBezTo>
                  <a:cubicBezTo>
                    <a:pt x="852" y="235"/>
                    <a:pt x="863" y="256"/>
                    <a:pt x="879" y="269"/>
                  </a:cubicBezTo>
                  <a:cubicBezTo>
                    <a:pt x="965" y="402"/>
                    <a:pt x="957" y="488"/>
                    <a:pt x="854" y="528"/>
                  </a:cubicBezTo>
                  <a:cubicBezTo>
                    <a:pt x="808" y="555"/>
                    <a:pt x="817" y="611"/>
                    <a:pt x="854" y="639"/>
                  </a:cubicBezTo>
                  <a:cubicBezTo>
                    <a:pt x="837" y="650"/>
                    <a:pt x="824" y="664"/>
                    <a:pt x="817" y="682"/>
                  </a:cubicBezTo>
                  <a:cubicBezTo>
                    <a:pt x="734" y="903"/>
                    <a:pt x="941" y="1035"/>
                    <a:pt x="1108" y="1131"/>
                  </a:cubicBezTo>
                  <a:cubicBezTo>
                    <a:pt x="1202" y="1186"/>
                    <a:pt x="1304" y="1227"/>
                    <a:pt x="1412" y="1251"/>
                  </a:cubicBezTo>
                  <a:cubicBezTo>
                    <a:pt x="1406" y="1266"/>
                    <a:pt x="1406" y="1281"/>
                    <a:pt x="1408" y="1295"/>
                  </a:cubicBezTo>
                  <a:cubicBezTo>
                    <a:pt x="1278" y="1344"/>
                    <a:pt x="1141" y="1371"/>
                    <a:pt x="1007" y="1371"/>
                  </a:cubicBezTo>
                  <a:cubicBezTo>
                    <a:pt x="754" y="1371"/>
                    <a:pt x="512" y="1274"/>
                    <a:pt x="361" y="1042"/>
                  </a:cubicBezTo>
                  <a:cubicBezTo>
                    <a:pt x="249" y="875"/>
                    <a:pt x="212" y="697"/>
                    <a:pt x="281" y="506"/>
                  </a:cubicBezTo>
                  <a:cubicBezTo>
                    <a:pt x="345" y="327"/>
                    <a:pt x="474" y="201"/>
                    <a:pt x="642" y="201"/>
                  </a:cubicBezTo>
                  <a:close/>
                  <a:moveTo>
                    <a:pt x="606" y="1"/>
                  </a:moveTo>
                  <a:cubicBezTo>
                    <a:pt x="515" y="1"/>
                    <a:pt x="419" y="36"/>
                    <a:pt x="340" y="97"/>
                  </a:cubicBezTo>
                  <a:cubicBezTo>
                    <a:pt x="124" y="263"/>
                    <a:pt x="1" y="589"/>
                    <a:pt x="64" y="854"/>
                  </a:cubicBezTo>
                  <a:cubicBezTo>
                    <a:pt x="173" y="1307"/>
                    <a:pt x="581" y="1566"/>
                    <a:pt x="1005" y="1566"/>
                  </a:cubicBezTo>
                  <a:cubicBezTo>
                    <a:pt x="1192" y="1566"/>
                    <a:pt x="1383" y="1515"/>
                    <a:pt x="1553" y="1408"/>
                  </a:cubicBezTo>
                  <a:cubicBezTo>
                    <a:pt x="1579" y="1392"/>
                    <a:pt x="1593" y="1361"/>
                    <a:pt x="1585" y="1331"/>
                  </a:cubicBezTo>
                  <a:cubicBezTo>
                    <a:pt x="1673" y="1301"/>
                    <a:pt x="1754" y="1257"/>
                    <a:pt x="1827" y="1199"/>
                  </a:cubicBezTo>
                  <a:cubicBezTo>
                    <a:pt x="1911" y="1134"/>
                    <a:pt x="1865" y="1011"/>
                    <a:pt x="1778" y="1011"/>
                  </a:cubicBezTo>
                  <a:cubicBezTo>
                    <a:pt x="1762" y="1011"/>
                    <a:pt x="1743" y="1016"/>
                    <a:pt x="1725" y="1026"/>
                  </a:cubicBezTo>
                  <a:cubicBezTo>
                    <a:pt x="1661" y="1060"/>
                    <a:pt x="1600" y="1074"/>
                    <a:pt x="1541" y="1074"/>
                  </a:cubicBezTo>
                  <a:cubicBezTo>
                    <a:pt x="1439" y="1074"/>
                    <a:pt x="1341" y="1033"/>
                    <a:pt x="1240" y="981"/>
                  </a:cubicBezTo>
                  <a:cubicBezTo>
                    <a:pt x="1162" y="940"/>
                    <a:pt x="957" y="845"/>
                    <a:pt x="978" y="728"/>
                  </a:cubicBezTo>
                  <a:cubicBezTo>
                    <a:pt x="983" y="706"/>
                    <a:pt x="980" y="685"/>
                    <a:pt x="968" y="666"/>
                  </a:cubicBezTo>
                  <a:cubicBezTo>
                    <a:pt x="1057" y="657"/>
                    <a:pt x="1126" y="587"/>
                    <a:pt x="1153" y="487"/>
                  </a:cubicBezTo>
                  <a:cubicBezTo>
                    <a:pt x="1194" y="334"/>
                    <a:pt x="1101" y="216"/>
                    <a:pt x="983" y="133"/>
                  </a:cubicBezTo>
                  <a:cubicBezTo>
                    <a:pt x="969" y="124"/>
                    <a:pt x="956" y="120"/>
                    <a:pt x="943" y="120"/>
                  </a:cubicBezTo>
                  <a:cubicBezTo>
                    <a:pt x="913" y="120"/>
                    <a:pt x="885" y="141"/>
                    <a:pt x="869" y="168"/>
                  </a:cubicBezTo>
                  <a:cubicBezTo>
                    <a:pt x="869" y="158"/>
                    <a:pt x="867" y="149"/>
                    <a:pt x="863" y="140"/>
                  </a:cubicBezTo>
                  <a:cubicBezTo>
                    <a:pt x="800" y="43"/>
                    <a:pt x="706" y="1"/>
                    <a:pt x="6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rot="-5400000">
              <a:off x="301090" y="2947327"/>
              <a:ext cx="192456" cy="171455"/>
            </a:xfrm>
            <a:custGeom>
              <a:avLst/>
              <a:gdLst/>
              <a:ahLst/>
              <a:cxnLst/>
              <a:rect l="l" t="t" r="r" b="b"/>
              <a:pathLst>
                <a:path w="5022" h="4474" extrusionOk="0">
                  <a:moveTo>
                    <a:pt x="1701" y="1"/>
                  </a:moveTo>
                  <a:cubicBezTo>
                    <a:pt x="961" y="1"/>
                    <a:pt x="76" y="388"/>
                    <a:pt x="6" y="1207"/>
                  </a:cubicBezTo>
                  <a:cubicBezTo>
                    <a:pt x="0" y="1262"/>
                    <a:pt x="51" y="1294"/>
                    <a:pt x="100" y="1294"/>
                  </a:cubicBezTo>
                  <a:cubicBezTo>
                    <a:pt x="138" y="1294"/>
                    <a:pt x="175" y="1274"/>
                    <a:pt x="181" y="1230"/>
                  </a:cubicBezTo>
                  <a:cubicBezTo>
                    <a:pt x="277" y="573"/>
                    <a:pt x="909" y="254"/>
                    <a:pt x="1523" y="204"/>
                  </a:cubicBezTo>
                  <a:lnTo>
                    <a:pt x="1523" y="204"/>
                  </a:lnTo>
                  <a:cubicBezTo>
                    <a:pt x="597" y="562"/>
                    <a:pt x="621" y="2072"/>
                    <a:pt x="981" y="2914"/>
                  </a:cubicBezTo>
                  <a:cubicBezTo>
                    <a:pt x="1172" y="3358"/>
                    <a:pt x="1508" y="3686"/>
                    <a:pt x="1921" y="3923"/>
                  </a:cubicBezTo>
                  <a:cubicBezTo>
                    <a:pt x="1737" y="3875"/>
                    <a:pt x="1563" y="3804"/>
                    <a:pt x="1398" y="3709"/>
                  </a:cubicBezTo>
                  <a:cubicBezTo>
                    <a:pt x="909" y="3419"/>
                    <a:pt x="430" y="2883"/>
                    <a:pt x="182" y="2371"/>
                  </a:cubicBezTo>
                  <a:cubicBezTo>
                    <a:pt x="170" y="2345"/>
                    <a:pt x="150" y="2335"/>
                    <a:pt x="129" y="2335"/>
                  </a:cubicBezTo>
                  <a:cubicBezTo>
                    <a:pt x="81" y="2335"/>
                    <a:pt x="30" y="2387"/>
                    <a:pt x="59" y="2442"/>
                  </a:cubicBezTo>
                  <a:cubicBezTo>
                    <a:pt x="675" y="3545"/>
                    <a:pt x="1526" y="4189"/>
                    <a:pt x="2773" y="4266"/>
                  </a:cubicBezTo>
                  <a:cubicBezTo>
                    <a:pt x="3316" y="4417"/>
                    <a:pt x="3900" y="4474"/>
                    <a:pt x="4423" y="4474"/>
                  </a:cubicBezTo>
                  <a:cubicBezTo>
                    <a:pt x="4592" y="4474"/>
                    <a:pt x="4755" y="4468"/>
                    <a:pt x="4908" y="4457"/>
                  </a:cubicBezTo>
                  <a:cubicBezTo>
                    <a:pt x="5018" y="4450"/>
                    <a:pt x="5022" y="4283"/>
                    <a:pt x="4912" y="4283"/>
                  </a:cubicBezTo>
                  <a:cubicBezTo>
                    <a:pt x="4911" y="4283"/>
                    <a:pt x="4910" y="4283"/>
                    <a:pt x="4908" y="4283"/>
                  </a:cubicBezTo>
                  <a:cubicBezTo>
                    <a:pt x="4791" y="4287"/>
                    <a:pt x="4673" y="4290"/>
                    <a:pt x="4554" y="4290"/>
                  </a:cubicBezTo>
                  <a:cubicBezTo>
                    <a:pt x="3658" y="4290"/>
                    <a:pt x="2713" y="4146"/>
                    <a:pt x="1940" y="3684"/>
                  </a:cubicBezTo>
                  <a:cubicBezTo>
                    <a:pt x="1361" y="3338"/>
                    <a:pt x="1072" y="2788"/>
                    <a:pt x="998" y="2128"/>
                  </a:cubicBezTo>
                  <a:cubicBezTo>
                    <a:pt x="920" y="1402"/>
                    <a:pt x="902" y="357"/>
                    <a:pt x="2004" y="299"/>
                  </a:cubicBezTo>
                  <a:cubicBezTo>
                    <a:pt x="2115" y="293"/>
                    <a:pt x="2116" y="127"/>
                    <a:pt x="2004" y="126"/>
                  </a:cubicBezTo>
                  <a:cubicBezTo>
                    <a:pt x="2000" y="125"/>
                    <a:pt x="1996" y="125"/>
                    <a:pt x="1993" y="125"/>
                  </a:cubicBezTo>
                  <a:cubicBezTo>
                    <a:pt x="1963" y="125"/>
                    <a:pt x="1935" y="130"/>
                    <a:pt x="1906" y="131"/>
                  </a:cubicBezTo>
                  <a:cubicBezTo>
                    <a:pt x="1919" y="75"/>
                    <a:pt x="1894" y="9"/>
                    <a:pt x="1820" y="4"/>
                  </a:cubicBezTo>
                  <a:cubicBezTo>
                    <a:pt x="1781" y="2"/>
                    <a:pt x="1741" y="1"/>
                    <a:pt x="170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5400000">
              <a:off x="378003" y="3114222"/>
              <a:ext cx="9351" cy="27822"/>
            </a:xfrm>
            <a:custGeom>
              <a:avLst/>
              <a:gdLst/>
              <a:ahLst/>
              <a:cxnLst/>
              <a:rect l="l" t="t" r="r" b="b"/>
              <a:pathLst>
                <a:path w="244" h="726" extrusionOk="0">
                  <a:moveTo>
                    <a:pt x="86" y="0"/>
                  </a:moveTo>
                  <a:cubicBezTo>
                    <a:pt x="44" y="0"/>
                    <a:pt x="3" y="27"/>
                    <a:pt x="3" y="82"/>
                  </a:cubicBezTo>
                  <a:cubicBezTo>
                    <a:pt x="0" y="291"/>
                    <a:pt x="3" y="526"/>
                    <a:pt x="132" y="699"/>
                  </a:cubicBezTo>
                  <a:cubicBezTo>
                    <a:pt x="145" y="717"/>
                    <a:pt x="165" y="725"/>
                    <a:pt x="183" y="725"/>
                  </a:cubicBezTo>
                  <a:cubicBezTo>
                    <a:pt x="210" y="725"/>
                    <a:pt x="236" y="707"/>
                    <a:pt x="236" y="671"/>
                  </a:cubicBezTo>
                  <a:cubicBezTo>
                    <a:pt x="243" y="474"/>
                    <a:pt x="177" y="280"/>
                    <a:pt x="172" y="82"/>
                  </a:cubicBezTo>
                  <a:cubicBezTo>
                    <a:pt x="171" y="28"/>
                    <a:pt x="128" y="0"/>
                    <a:pt x="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rot="-5400000">
              <a:off x="404445" y="2509342"/>
              <a:ext cx="34184" cy="87759"/>
            </a:xfrm>
            <a:custGeom>
              <a:avLst/>
              <a:gdLst/>
              <a:ahLst/>
              <a:cxnLst/>
              <a:rect l="l" t="t" r="r" b="b"/>
              <a:pathLst>
                <a:path w="892" h="2290" extrusionOk="0">
                  <a:moveTo>
                    <a:pt x="782" y="1"/>
                  </a:moveTo>
                  <a:cubicBezTo>
                    <a:pt x="409" y="1"/>
                    <a:pt x="222" y="594"/>
                    <a:pt x="135" y="894"/>
                  </a:cubicBezTo>
                  <a:cubicBezTo>
                    <a:pt x="0" y="1356"/>
                    <a:pt x="39" y="1824"/>
                    <a:pt x="277" y="2243"/>
                  </a:cubicBezTo>
                  <a:cubicBezTo>
                    <a:pt x="295" y="2276"/>
                    <a:pt x="324" y="2290"/>
                    <a:pt x="353" y="2290"/>
                  </a:cubicBezTo>
                  <a:cubicBezTo>
                    <a:pt x="417" y="2290"/>
                    <a:pt x="482" y="2222"/>
                    <a:pt x="441" y="2148"/>
                  </a:cubicBezTo>
                  <a:cubicBezTo>
                    <a:pt x="129" y="1590"/>
                    <a:pt x="197" y="470"/>
                    <a:pt x="832" y="122"/>
                  </a:cubicBezTo>
                  <a:cubicBezTo>
                    <a:pt x="892" y="90"/>
                    <a:pt x="862" y="4"/>
                    <a:pt x="800" y="1"/>
                  </a:cubicBezTo>
                  <a:cubicBezTo>
                    <a:pt x="794" y="1"/>
                    <a:pt x="788" y="1"/>
                    <a:pt x="78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5400000">
              <a:off x="270163" y="2313476"/>
              <a:ext cx="296769" cy="126618"/>
            </a:xfrm>
            <a:custGeom>
              <a:avLst/>
              <a:gdLst/>
              <a:ahLst/>
              <a:cxnLst/>
              <a:rect l="l" t="t" r="r" b="b"/>
              <a:pathLst>
                <a:path w="7744" h="3304" extrusionOk="0">
                  <a:moveTo>
                    <a:pt x="1243" y="1"/>
                  </a:moveTo>
                  <a:cubicBezTo>
                    <a:pt x="875" y="1"/>
                    <a:pt x="489" y="76"/>
                    <a:pt x="81" y="250"/>
                  </a:cubicBezTo>
                  <a:cubicBezTo>
                    <a:pt x="1" y="285"/>
                    <a:pt x="45" y="413"/>
                    <a:pt x="121" y="413"/>
                  </a:cubicBezTo>
                  <a:cubicBezTo>
                    <a:pt x="130" y="413"/>
                    <a:pt x="139" y="412"/>
                    <a:pt x="148" y="408"/>
                  </a:cubicBezTo>
                  <a:cubicBezTo>
                    <a:pt x="521" y="265"/>
                    <a:pt x="873" y="202"/>
                    <a:pt x="1209" y="202"/>
                  </a:cubicBezTo>
                  <a:cubicBezTo>
                    <a:pt x="3557" y="202"/>
                    <a:pt x="5126" y="3271"/>
                    <a:pt x="7626" y="3304"/>
                  </a:cubicBezTo>
                  <a:cubicBezTo>
                    <a:pt x="7627" y="3304"/>
                    <a:pt x="7627" y="3304"/>
                    <a:pt x="7628" y="3304"/>
                  </a:cubicBezTo>
                  <a:cubicBezTo>
                    <a:pt x="7743" y="3304"/>
                    <a:pt x="7741" y="3129"/>
                    <a:pt x="7626" y="3123"/>
                  </a:cubicBezTo>
                  <a:cubicBezTo>
                    <a:pt x="5224" y="3010"/>
                    <a:pt x="3573" y="1"/>
                    <a:pt x="124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rot="-5400000">
              <a:off x="301052" y="2024640"/>
              <a:ext cx="192494" cy="171493"/>
            </a:xfrm>
            <a:custGeom>
              <a:avLst/>
              <a:gdLst/>
              <a:ahLst/>
              <a:cxnLst/>
              <a:rect l="l" t="t" r="r" b="b"/>
              <a:pathLst>
                <a:path w="5023" h="4475" extrusionOk="0">
                  <a:moveTo>
                    <a:pt x="3318" y="0"/>
                  </a:moveTo>
                  <a:cubicBezTo>
                    <a:pt x="3279" y="0"/>
                    <a:pt x="3240" y="2"/>
                    <a:pt x="3202" y="4"/>
                  </a:cubicBezTo>
                  <a:cubicBezTo>
                    <a:pt x="3128" y="8"/>
                    <a:pt x="3103" y="76"/>
                    <a:pt x="3118" y="131"/>
                  </a:cubicBezTo>
                  <a:cubicBezTo>
                    <a:pt x="3087" y="130"/>
                    <a:pt x="3060" y="125"/>
                    <a:pt x="3030" y="125"/>
                  </a:cubicBezTo>
                  <a:cubicBezTo>
                    <a:pt x="3026" y="125"/>
                    <a:pt x="3022" y="125"/>
                    <a:pt x="3018" y="125"/>
                  </a:cubicBezTo>
                  <a:cubicBezTo>
                    <a:pt x="2906" y="128"/>
                    <a:pt x="2907" y="292"/>
                    <a:pt x="3018" y="298"/>
                  </a:cubicBezTo>
                  <a:lnTo>
                    <a:pt x="3975" y="947"/>
                  </a:lnTo>
                  <a:cubicBezTo>
                    <a:pt x="3997" y="1088"/>
                    <a:pt x="4019" y="1228"/>
                    <a:pt x="4040" y="1371"/>
                  </a:cubicBezTo>
                  <a:cubicBezTo>
                    <a:pt x="4054" y="1578"/>
                    <a:pt x="4051" y="1787"/>
                    <a:pt x="4031" y="1996"/>
                  </a:cubicBezTo>
                  <a:cubicBezTo>
                    <a:pt x="3971" y="2709"/>
                    <a:pt x="3720" y="3303"/>
                    <a:pt x="3082" y="3685"/>
                  </a:cubicBezTo>
                  <a:cubicBezTo>
                    <a:pt x="2309" y="4146"/>
                    <a:pt x="1367" y="4289"/>
                    <a:pt x="471" y="4289"/>
                  </a:cubicBezTo>
                  <a:cubicBezTo>
                    <a:pt x="351" y="4289"/>
                    <a:pt x="232" y="4287"/>
                    <a:pt x="114" y="4282"/>
                  </a:cubicBezTo>
                  <a:cubicBezTo>
                    <a:pt x="113" y="4282"/>
                    <a:pt x="112" y="4282"/>
                    <a:pt x="111" y="4282"/>
                  </a:cubicBezTo>
                  <a:cubicBezTo>
                    <a:pt x="0" y="4282"/>
                    <a:pt x="3" y="4451"/>
                    <a:pt x="113" y="4458"/>
                  </a:cubicBezTo>
                  <a:cubicBezTo>
                    <a:pt x="267" y="4469"/>
                    <a:pt x="430" y="4475"/>
                    <a:pt x="599" y="4475"/>
                  </a:cubicBezTo>
                  <a:cubicBezTo>
                    <a:pt x="1124" y="4475"/>
                    <a:pt x="1707" y="4418"/>
                    <a:pt x="2250" y="4267"/>
                  </a:cubicBezTo>
                  <a:cubicBezTo>
                    <a:pt x="3495" y="4190"/>
                    <a:pt x="4347" y="3546"/>
                    <a:pt x="4961" y="2443"/>
                  </a:cubicBezTo>
                  <a:cubicBezTo>
                    <a:pt x="4993" y="2388"/>
                    <a:pt x="4942" y="2336"/>
                    <a:pt x="4894" y="2336"/>
                  </a:cubicBezTo>
                  <a:cubicBezTo>
                    <a:pt x="4873" y="2336"/>
                    <a:pt x="4852" y="2346"/>
                    <a:pt x="4840" y="2372"/>
                  </a:cubicBezTo>
                  <a:cubicBezTo>
                    <a:pt x="4599" y="2871"/>
                    <a:pt x="4110" y="3441"/>
                    <a:pt x="3623" y="3710"/>
                  </a:cubicBezTo>
                  <a:cubicBezTo>
                    <a:pt x="3469" y="3793"/>
                    <a:pt x="3304" y="3859"/>
                    <a:pt x="3135" y="3903"/>
                  </a:cubicBezTo>
                  <a:cubicBezTo>
                    <a:pt x="3531" y="3668"/>
                    <a:pt x="3854" y="3348"/>
                    <a:pt x="4042" y="2915"/>
                  </a:cubicBezTo>
                  <a:cubicBezTo>
                    <a:pt x="4407" y="2073"/>
                    <a:pt x="4427" y="563"/>
                    <a:pt x="3501" y="205"/>
                  </a:cubicBezTo>
                  <a:lnTo>
                    <a:pt x="3501" y="205"/>
                  </a:lnTo>
                  <a:cubicBezTo>
                    <a:pt x="4111" y="255"/>
                    <a:pt x="4745" y="574"/>
                    <a:pt x="4841" y="1231"/>
                  </a:cubicBezTo>
                  <a:cubicBezTo>
                    <a:pt x="4848" y="1275"/>
                    <a:pt x="4885" y="1295"/>
                    <a:pt x="4924" y="1295"/>
                  </a:cubicBezTo>
                  <a:cubicBezTo>
                    <a:pt x="4972" y="1295"/>
                    <a:pt x="5023" y="1264"/>
                    <a:pt x="5018" y="1208"/>
                  </a:cubicBezTo>
                  <a:cubicBezTo>
                    <a:pt x="4946" y="389"/>
                    <a:pt x="4058" y="0"/>
                    <a:pt x="331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rot="-5400000">
              <a:off x="363824" y="1913391"/>
              <a:ext cx="99447" cy="137310"/>
            </a:xfrm>
            <a:custGeom>
              <a:avLst/>
              <a:gdLst/>
              <a:ahLst/>
              <a:cxnLst/>
              <a:rect l="l" t="t" r="r" b="b"/>
              <a:pathLst>
                <a:path w="2595" h="3583" extrusionOk="0">
                  <a:moveTo>
                    <a:pt x="1963" y="0"/>
                  </a:moveTo>
                  <a:cubicBezTo>
                    <a:pt x="1866" y="0"/>
                    <a:pt x="1756" y="40"/>
                    <a:pt x="1635" y="135"/>
                  </a:cubicBezTo>
                  <a:cubicBezTo>
                    <a:pt x="1569" y="186"/>
                    <a:pt x="1631" y="292"/>
                    <a:pt x="1701" y="292"/>
                  </a:cubicBezTo>
                  <a:cubicBezTo>
                    <a:pt x="1715" y="292"/>
                    <a:pt x="1730" y="287"/>
                    <a:pt x="1745" y="277"/>
                  </a:cubicBezTo>
                  <a:cubicBezTo>
                    <a:pt x="1792" y="271"/>
                    <a:pt x="1837" y="267"/>
                    <a:pt x="1879" y="267"/>
                  </a:cubicBezTo>
                  <a:cubicBezTo>
                    <a:pt x="2157" y="267"/>
                    <a:pt x="2307" y="408"/>
                    <a:pt x="2328" y="692"/>
                  </a:cubicBezTo>
                  <a:cubicBezTo>
                    <a:pt x="2374" y="918"/>
                    <a:pt x="2367" y="1152"/>
                    <a:pt x="2310" y="1376"/>
                  </a:cubicBezTo>
                  <a:cubicBezTo>
                    <a:pt x="2238" y="1681"/>
                    <a:pt x="2085" y="1944"/>
                    <a:pt x="1890" y="2184"/>
                  </a:cubicBezTo>
                  <a:cubicBezTo>
                    <a:pt x="1593" y="2550"/>
                    <a:pt x="1217" y="2790"/>
                    <a:pt x="829" y="3024"/>
                  </a:cubicBezTo>
                  <a:cubicBezTo>
                    <a:pt x="1379" y="2330"/>
                    <a:pt x="1650" y="1262"/>
                    <a:pt x="1608" y="493"/>
                  </a:cubicBezTo>
                  <a:cubicBezTo>
                    <a:pt x="1605" y="442"/>
                    <a:pt x="1568" y="417"/>
                    <a:pt x="1530" y="417"/>
                  </a:cubicBezTo>
                  <a:cubicBezTo>
                    <a:pt x="1491" y="417"/>
                    <a:pt x="1452" y="442"/>
                    <a:pt x="1447" y="493"/>
                  </a:cubicBezTo>
                  <a:cubicBezTo>
                    <a:pt x="1352" y="1481"/>
                    <a:pt x="1062" y="2909"/>
                    <a:pt x="90" y="3414"/>
                  </a:cubicBezTo>
                  <a:cubicBezTo>
                    <a:pt x="0" y="3461"/>
                    <a:pt x="56" y="3583"/>
                    <a:pt x="140" y="3583"/>
                  </a:cubicBezTo>
                  <a:cubicBezTo>
                    <a:pt x="154" y="3583"/>
                    <a:pt x="169" y="3580"/>
                    <a:pt x="184" y="3572"/>
                  </a:cubicBezTo>
                  <a:cubicBezTo>
                    <a:pt x="271" y="3529"/>
                    <a:pt x="349" y="3468"/>
                    <a:pt x="428" y="3408"/>
                  </a:cubicBezTo>
                  <a:cubicBezTo>
                    <a:pt x="443" y="3419"/>
                    <a:pt x="461" y="3425"/>
                    <a:pt x="478" y="3425"/>
                  </a:cubicBezTo>
                  <a:cubicBezTo>
                    <a:pt x="490" y="3425"/>
                    <a:pt x="501" y="3423"/>
                    <a:pt x="512" y="3418"/>
                  </a:cubicBezTo>
                  <a:cubicBezTo>
                    <a:pt x="1428" y="3029"/>
                    <a:pt x="2414" y="2278"/>
                    <a:pt x="2546" y="1219"/>
                  </a:cubicBezTo>
                  <a:cubicBezTo>
                    <a:pt x="2594" y="817"/>
                    <a:pt x="2401" y="0"/>
                    <a:pt x="196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rot="-5400000">
              <a:off x="400402" y="2450613"/>
              <a:ext cx="108874" cy="81474"/>
            </a:xfrm>
            <a:custGeom>
              <a:avLst/>
              <a:gdLst/>
              <a:ahLst/>
              <a:cxnLst/>
              <a:rect l="l" t="t" r="r" b="b"/>
              <a:pathLst>
                <a:path w="2841" h="2126" extrusionOk="0">
                  <a:moveTo>
                    <a:pt x="2315" y="1"/>
                  </a:moveTo>
                  <a:cubicBezTo>
                    <a:pt x="2265" y="1"/>
                    <a:pt x="2219" y="64"/>
                    <a:pt x="2245" y="119"/>
                  </a:cubicBezTo>
                  <a:cubicBezTo>
                    <a:pt x="2543" y="722"/>
                    <a:pt x="2436" y="1422"/>
                    <a:pt x="1807" y="1769"/>
                  </a:cubicBezTo>
                  <a:cubicBezTo>
                    <a:pt x="1608" y="1878"/>
                    <a:pt x="1383" y="1931"/>
                    <a:pt x="1158" y="1931"/>
                  </a:cubicBezTo>
                  <a:cubicBezTo>
                    <a:pt x="785" y="1931"/>
                    <a:pt x="412" y="1786"/>
                    <a:pt x="160" y="1510"/>
                  </a:cubicBezTo>
                  <a:cubicBezTo>
                    <a:pt x="145" y="1493"/>
                    <a:pt x="126" y="1486"/>
                    <a:pt x="108" y="1486"/>
                  </a:cubicBezTo>
                  <a:cubicBezTo>
                    <a:pt x="53" y="1486"/>
                    <a:pt x="0" y="1548"/>
                    <a:pt x="35" y="1605"/>
                  </a:cubicBezTo>
                  <a:cubicBezTo>
                    <a:pt x="265" y="1966"/>
                    <a:pt x="692" y="2126"/>
                    <a:pt x="1123" y="2126"/>
                  </a:cubicBezTo>
                  <a:cubicBezTo>
                    <a:pt x="1443" y="2126"/>
                    <a:pt x="1766" y="2038"/>
                    <a:pt x="2013" y="1879"/>
                  </a:cubicBezTo>
                  <a:cubicBezTo>
                    <a:pt x="2605" y="1497"/>
                    <a:pt x="2840" y="587"/>
                    <a:pt x="2364" y="26"/>
                  </a:cubicBezTo>
                  <a:cubicBezTo>
                    <a:pt x="2349" y="8"/>
                    <a:pt x="2332" y="1"/>
                    <a:pt x="23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rot="-5400000">
              <a:off x="392565" y="2469180"/>
              <a:ext cx="27707" cy="11612"/>
            </a:xfrm>
            <a:custGeom>
              <a:avLst/>
              <a:gdLst/>
              <a:ahLst/>
              <a:cxnLst/>
              <a:rect l="l" t="t" r="r" b="b"/>
              <a:pathLst>
                <a:path w="723" h="303" extrusionOk="0">
                  <a:moveTo>
                    <a:pt x="141" y="0"/>
                  </a:moveTo>
                  <a:cubicBezTo>
                    <a:pt x="139" y="0"/>
                    <a:pt x="137" y="0"/>
                    <a:pt x="134" y="0"/>
                  </a:cubicBezTo>
                  <a:cubicBezTo>
                    <a:pt x="32" y="2"/>
                    <a:pt x="1" y="168"/>
                    <a:pt x="109" y="185"/>
                  </a:cubicBezTo>
                  <a:cubicBezTo>
                    <a:pt x="266" y="209"/>
                    <a:pt x="411" y="234"/>
                    <a:pt x="558" y="296"/>
                  </a:cubicBezTo>
                  <a:cubicBezTo>
                    <a:pt x="568" y="301"/>
                    <a:pt x="578" y="302"/>
                    <a:pt x="588" y="302"/>
                  </a:cubicBezTo>
                  <a:cubicBezTo>
                    <a:pt x="672" y="302"/>
                    <a:pt x="722" y="159"/>
                    <a:pt x="632" y="120"/>
                  </a:cubicBezTo>
                  <a:cubicBezTo>
                    <a:pt x="474" y="52"/>
                    <a:pt x="315" y="0"/>
                    <a:pt x="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rot="-5400000">
              <a:off x="401168" y="2395965"/>
              <a:ext cx="75917" cy="86762"/>
            </a:xfrm>
            <a:custGeom>
              <a:avLst/>
              <a:gdLst/>
              <a:ahLst/>
              <a:cxnLst/>
              <a:rect l="l" t="t" r="r" b="b"/>
              <a:pathLst>
                <a:path w="1981" h="2264" extrusionOk="0">
                  <a:moveTo>
                    <a:pt x="197" y="0"/>
                  </a:moveTo>
                  <a:cubicBezTo>
                    <a:pt x="166" y="0"/>
                    <a:pt x="134" y="1"/>
                    <a:pt x="103" y="4"/>
                  </a:cubicBezTo>
                  <a:cubicBezTo>
                    <a:pt x="7" y="15"/>
                    <a:pt x="1" y="160"/>
                    <a:pt x="97" y="160"/>
                  </a:cubicBezTo>
                  <a:cubicBezTo>
                    <a:pt x="99" y="160"/>
                    <a:pt x="101" y="160"/>
                    <a:pt x="103" y="160"/>
                  </a:cubicBezTo>
                  <a:cubicBezTo>
                    <a:pt x="118" y="159"/>
                    <a:pt x="133" y="159"/>
                    <a:pt x="148" y="159"/>
                  </a:cubicBezTo>
                  <a:cubicBezTo>
                    <a:pt x="569" y="159"/>
                    <a:pt x="1055" y="453"/>
                    <a:pt x="1293" y="794"/>
                  </a:cubicBezTo>
                  <a:cubicBezTo>
                    <a:pt x="1604" y="1239"/>
                    <a:pt x="1683" y="1676"/>
                    <a:pt x="1409" y="2153"/>
                  </a:cubicBezTo>
                  <a:cubicBezTo>
                    <a:pt x="1383" y="2200"/>
                    <a:pt x="1423" y="2264"/>
                    <a:pt x="1472" y="2264"/>
                  </a:cubicBezTo>
                  <a:cubicBezTo>
                    <a:pt x="1484" y="2264"/>
                    <a:pt x="1496" y="2260"/>
                    <a:pt x="1508" y="2251"/>
                  </a:cubicBezTo>
                  <a:cubicBezTo>
                    <a:pt x="1980" y="1896"/>
                    <a:pt x="1778" y="1216"/>
                    <a:pt x="1510" y="795"/>
                  </a:cubicBezTo>
                  <a:cubicBezTo>
                    <a:pt x="1240" y="375"/>
                    <a:pt x="711" y="0"/>
                    <a:pt x="19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rot="-5400000">
              <a:off x="434106" y="2348311"/>
              <a:ext cx="34912" cy="57599"/>
            </a:xfrm>
            <a:custGeom>
              <a:avLst/>
              <a:gdLst/>
              <a:ahLst/>
              <a:cxnLst/>
              <a:rect l="l" t="t" r="r" b="b"/>
              <a:pathLst>
                <a:path w="911" h="1503" extrusionOk="0">
                  <a:moveTo>
                    <a:pt x="126" y="0"/>
                  </a:moveTo>
                  <a:cubicBezTo>
                    <a:pt x="59" y="0"/>
                    <a:pt x="0" y="82"/>
                    <a:pt x="64" y="136"/>
                  </a:cubicBezTo>
                  <a:cubicBezTo>
                    <a:pt x="478" y="490"/>
                    <a:pt x="652" y="924"/>
                    <a:pt x="752" y="1444"/>
                  </a:cubicBezTo>
                  <a:cubicBezTo>
                    <a:pt x="759" y="1484"/>
                    <a:pt x="791" y="1502"/>
                    <a:pt x="824" y="1502"/>
                  </a:cubicBezTo>
                  <a:cubicBezTo>
                    <a:pt x="867" y="1502"/>
                    <a:pt x="911" y="1473"/>
                    <a:pt x="910" y="1423"/>
                  </a:cubicBezTo>
                  <a:cubicBezTo>
                    <a:pt x="907" y="881"/>
                    <a:pt x="587" y="358"/>
                    <a:pt x="180" y="21"/>
                  </a:cubicBezTo>
                  <a:cubicBezTo>
                    <a:pt x="163" y="6"/>
                    <a:pt x="144" y="0"/>
                    <a:pt x="12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rot="-5400000">
              <a:off x="304730" y="2109295"/>
              <a:ext cx="96688" cy="60588"/>
            </a:xfrm>
            <a:custGeom>
              <a:avLst/>
              <a:gdLst/>
              <a:ahLst/>
              <a:cxnLst/>
              <a:rect l="l" t="t" r="r" b="b"/>
              <a:pathLst>
                <a:path w="2523" h="1581" extrusionOk="0">
                  <a:moveTo>
                    <a:pt x="1046" y="1"/>
                  </a:moveTo>
                  <a:cubicBezTo>
                    <a:pt x="604" y="1"/>
                    <a:pt x="0" y="276"/>
                    <a:pt x="72" y="743"/>
                  </a:cubicBezTo>
                  <a:cubicBezTo>
                    <a:pt x="77" y="774"/>
                    <a:pt x="98" y="787"/>
                    <a:pt x="122" y="787"/>
                  </a:cubicBezTo>
                  <a:cubicBezTo>
                    <a:pt x="150" y="787"/>
                    <a:pt x="181" y="769"/>
                    <a:pt x="192" y="743"/>
                  </a:cubicBezTo>
                  <a:cubicBezTo>
                    <a:pt x="343" y="375"/>
                    <a:pt x="643" y="212"/>
                    <a:pt x="961" y="212"/>
                  </a:cubicBezTo>
                  <a:cubicBezTo>
                    <a:pt x="1199" y="212"/>
                    <a:pt x="1448" y="303"/>
                    <a:pt x="1652" y="469"/>
                  </a:cubicBezTo>
                  <a:cubicBezTo>
                    <a:pt x="1991" y="743"/>
                    <a:pt x="2212" y="1100"/>
                    <a:pt x="2329" y="1517"/>
                  </a:cubicBezTo>
                  <a:cubicBezTo>
                    <a:pt x="2341" y="1561"/>
                    <a:pt x="2376" y="1581"/>
                    <a:pt x="2412" y="1581"/>
                  </a:cubicBezTo>
                  <a:cubicBezTo>
                    <a:pt x="2466" y="1581"/>
                    <a:pt x="2522" y="1536"/>
                    <a:pt x="2504" y="1469"/>
                  </a:cubicBezTo>
                  <a:cubicBezTo>
                    <a:pt x="2335" y="867"/>
                    <a:pt x="1889" y="182"/>
                    <a:pt x="1240" y="22"/>
                  </a:cubicBezTo>
                  <a:cubicBezTo>
                    <a:pt x="1182" y="7"/>
                    <a:pt x="1116" y="1"/>
                    <a:pt x="104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rot="-5400000">
              <a:off x="359780" y="2088122"/>
              <a:ext cx="102091" cy="94082"/>
            </a:xfrm>
            <a:custGeom>
              <a:avLst/>
              <a:gdLst/>
              <a:ahLst/>
              <a:cxnLst/>
              <a:rect l="l" t="t" r="r" b="b"/>
              <a:pathLst>
                <a:path w="2664" h="2455" extrusionOk="0">
                  <a:moveTo>
                    <a:pt x="108" y="1"/>
                  </a:moveTo>
                  <a:cubicBezTo>
                    <a:pt x="57" y="1"/>
                    <a:pt x="1" y="46"/>
                    <a:pt x="22" y="102"/>
                  </a:cubicBezTo>
                  <a:cubicBezTo>
                    <a:pt x="147" y="431"/>
                    <a:pt x="391" y="727"/>
                    <a:pt x="756" y="785"/>
                  </a:cubicBezTo>
                  <a:cubicBezTo>
                    <a:pt x="793" y="791"/>
                    <a:pt x="833" y="794"/>
                    <a:pt x="872" y="794"/>
                  </a:cubicBezTo>
                  <a:cubicBezTo>
                    <a:pt x="1095" y="794"/>
                    <a:pt x="1333" y="696"/>
                    <a:pt x="1459" y="511"/>
                  </a:cubicBezTo>
                  <a:lnTo>
                    <a:pt x="1459" y="511"/>
                  </a:lnTo>
                  <a:cubicBezTo>
                    <a:pt x="1748" y="781"/>
                    <a:pt x="1561" y="1483"/>
                    <a:pt x="1339" y="1725"/>
                  </a:cubicBezTo>
                  <a:cubicBezTo>
                    <a:pt x="1089" y="1998"/>
                    <a:pt x="717" y="2103"/>
                    <a:pt x="376" y="2208"/>
                  </a:cubicBezTo>
                  <a:cubicBezTo>
                    <a:pt x="269" y="2241"/>
                    <a:pt x="301" y="2395"/>
                    <a:pt x="397" y="2395"/>
                  </a:cubicBezTo>
                  <a:cubicBezTo>
                    <a:pt x="406" y="2395"/>
                    <a:pt x="415" y="2393"/>
                    <a:pt x="425" y="2390"/>
                  </a:cubicBezTo>
                  <a:cubicBezTo>
                    <a:pt x="459" y="2380"/>
                    <a:pt x="492" y="2370"/>
                    <a:pt x="526" y="2359"/>
                  </a:cubicBezTo>
                  <a:lnTo>
                    <a:pt x="526" y="2359"/>
                  </a:lnTo>
                  <a:cubicBezTo>
                    <a:pt x="518" y="2406"/>
                    <a:pt x="538" y="2455"/>
                    <a:pt x="594" y="2455"/>
                  </a:cubicBezTo>
                  <a:cubicBezTo>
                    <a:pt x="598" y="2455"/>
                    <a:pt x="602" y="2455"/>
                    <a:pt x="606" y="2454"/>
                  </a:cubicBezTo>
                  <a:cubicBezTo>
                    <a:pt x="1095" y="2399"/>
                    <a:pt x="1653" y="2259"/>
                    <a:pt x="2010" y="1894"/>
                  </a:cubicBezTo>
                  <a:cubicBezTo>
                    <a:pt x="2256" y="1643"/>
                    <a:pt x="2663" y="1086"/>
                    <a:pt x="2488" y="723"/>
                  </a:cubicBezTo>
                  <a:cubicBezTo>
                    <a:pt x="2477" y="700"/>
                    <a:pt x="2458" y="691"/>
                    <a:pt x="2439" y="691"/>
                  </a:cubicBezTo>
                  <a:cubicBezTo>
                    <a:pt x="2406" y="691"/>
                    <a:pt x="2371" y="719"/>
                    <a:pt x="2367" y="757"/>
                  </a:cubicBezTo>
                  <a:cubicBezTo>
                    <a:pt x="2299" y="1560"/>
                    <a:pt x="1635" y="2036"/>
                    <a:pt x="916" y="2217"/>
                  </a:cubicBezTo>
                  <a:cubicBezTo>
                    <a:pt x="1234" y="2076"/>
                    <a:pt x="1511" y="1877"/>
                    <a:pt x="1650" y="1527"/>
                  </a:cubicBezTo>
                  <a:cubicBezTo>
                    <a:pt x="1783" y="1191"/>
                    <a:pt x="1884" y="634"/>
                    <a:pt x="1563" y="382"/>
                  </a:cubicBezTo>
                  <a:cubicBezTo>
                    <a:pt x="1552" y="376"/>
                    <a:pt x="1540" y="372"/>
                    <a:pt x="1527" y="372"/>
                  </a:cubicBezTo>
                  <a:cubicBezTo>
                    <a:pt x="1524" y="328"/>
                    <a:pt x="1484" y="295"/>
                    <a:pt x="1443" y="295"/>
                  </a:cubicBezTo>
                  <a:cubicBezTo>
                    <a:pt x="1424" y="295"/>
                    <a:pt x="1404" y="302"/>
                    <a:pt x="1388" y="319"/>
                  </a:cubicBezTo>
                  <a:cubicBezTo>
                    <a:pt x="1236" y="475"/>
                    <a:pt x="1082" y="600"/>
                    <a:pt x="874" y="600"/>
                  </a:cubicBezTo>
                  <a:cubicBezTo>
                    <a:pt x="827" y="600"/>
                    <a:pt x="777" y="593"/>
                    <a:pt x="723" y="579"/>
                  </a:cubicBezTo>
                  <a:cubicBezTo>
                    <a:pt x="456" y="508"/>
                    <a:pt x="277" y="283"/>
                    <a:pt x="171" y="40"/>
                  </a:cubicBezTo>
                  <a:cubicBezTo>
                    <a:pt x="158" y="12"/>
                    <a:pt x="134" y="1"/>
                    <a:pt x="10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rot="-5400000">
              <a:off x="334717" y="1816646"/>
              <a:ext cx="199928" cy="100635"/>
            </a:xfrm>
            <a:custGeom>
              <a:avLst/>
              <a:gdLst/>
              <a:ahLst/>
              <a:cxnLst/>
              <a:rect l="l" t="t" r="r" b="b"/>
              <a:pathLst>
                <a:path w="5217" h="2626" extrusionOk="0">
                  <a:moveTo>
                    <a:pt x="4958" y="1"/>
                  </a:moveTo>
                  <a:cubicBezTo>
                    <a:pt x="4905" y="1"/>
                    <a:pt x="4849" y="44"/>
                    <a:pt x="4867" y="112"/>
                  </a:cubicBezTo>
                  <a:cubicBezTo>
                    <a:pt x="5005" y="623"/>
                    <a:pt x="4949" y="1123"/>
                    <a:pt x="4547" y="1502"/>
                  </a:cubicBezTo>
                  <a:cubicBezTo>
                    <a:pt x="4359" y="1681"/>
                    <a:pt x="4157" y="1755"/>
                    <a:pt x="3951" y="1755"/>
                  </a:cubicBezTo>
                  <a:cubicBezTo>
                    <a:pt x="3752" y="1755"/>
                    <a:pt x="3549" y="1687"/>
                    <a:pt x="3349" y="1575"/>
                  </a:cubicBezTo>
                  <a:cubicBezTo>
                    <a:pt x="3339" y="1570"/>
                    <a:pt x="3328" y="1566"/>
                    <a:pt x="3316" y="1566"/>
                  </a:cubicBezTo>
                  <a:cubicBezTo>
                    <a:pt x="3312" y="1566"/>
                    <a:pt x="3307" y="1567"/>
                    <a:pt x="3303" y="1568"/>
                  </a:cubicBezTo>
                  <a:cubicBezTo>
                    <a:pt x="3300" y="1562"/>
                    <a:pt x="3303" y="1557"/>
                    <a:pt x="3300" y="1551"/>
                  </a:cubicBezTo>
                  <a:cubicBezTo>
                    <a:pt x="3191" y="1384"/>
                    <a:pt x="3163" y="1208"/>
                    <a:pt x="3210" y="1012"/>
                  </a:cubicBezTo>
                  <a:cubicBezTo>
                    <a:pt x="3228" y="939"/>
                    <a:pt x="3169" y="893"/>
                    <a:pt x="3111" y="893"/>
                  </a:cubicBezTo>
                  <a:cubicBezTo>
                    <a:pt x="3095" y="893"/>
                    <a:pt x="3078" y="897"/>
                    <a:pt x="3063" y="906"/>
                  </a:cubicBezTo>
                  <a:cubicBezTo>
                    <a:pt x="3035" y="912"/>
                    <a:pt x="3012" y="932"/>
                    <a:pt x="3003" y="962"/>
                  </a:cubicBezTo>
                  <a:cubicBezTo>
                    <a:pt x="2708" y="1946"/>
                    <a:pt x="1339" y="2421"/>
                    <a:pt x="389" y="2421"/>
                  </a:cubicBezTo>
                  <a:cubicBezTo>
                    <a:pt x="376" y="2421"/>
                    <a:pt x="363" y="2421"/>
                    <a:pt x="350" y="2421"/>
                  </a:cubicBezTo>
                  <a:cubicBezTo>
                    <a:pt x="796" y="2293"/>
                    <a:pt x="1202" y="2073"/>
                    <a:pt x="1544" y="1751"/>
                  </a:cubicBezTo>
                  <a:cubicBezTo>
                    <a:pt x="2012" y="1311"/>
                    <a:pt x="2151" y="772"/>
                    <a:pt x="2469" y="241"/>
                  </a:cubicBezTo>
                  <a:cubicBezTo>
                    <a:pt x="2511" y="171"/>
                    <a:pt x="2451" y="109"/>
                    <a:pt x="2389" y="109"/>
                  </a:cubicBezTo>
                  <a:cubicBezTo>
                    <a:pt x="2362" y="109"/>
                    <a:pt x="2335" y="121"/>
                    <a:pt x="2315" y="150"/>
                  </a:cubicBezTo>
                  <a:cubicBezTo>
                    <a:pt x="2015" y="605"/>
                    <a:pt x="1899" y="1114"/>
                    <a:pt x="1507" y="1522"/>
                  </a:cubicBezTo>
                  <a:cubicBezTo>
                    <a:pt x="1122" y="1922"/>
                    <a:pt x="639" y="2178"/>
                    <a:pt x="104" y="2307"/>
                  </a:cubicBezTo>
                  <a:cubicBezTo>
                    <a:pt x="0" y="2333"/>
                    <a:pt x="34" y="2480"/>
                    <a:pt x="130" y="2480"/>
                  </a:cubicBezTo>
                  <a:cubicBezTo>
                    <a:pt x="137" y="2480"/>
                    <a:pt x="143" y="2480"/>
                    <a:pt x="150" y="2478"/>
                  </a:cubicBezTo>
                  <a:lnTo>
                    <a:pt x="150" y="2478"/>
                  </a:lnTo>
                  <a:cubicBezTo>
                    <a:pt x="133" y="2533"/>
                    <a:pt x="156" y="2609"/>
                    <a:pt x="235" y="2616"/>
                  </a:cubicBezTo>
                  <a:cubicBezTo>
                    <a:pt x="305" y="2623"/>
                    <a:pt x="379" y="2626"/>
                    <a:pt x="454" y="2626"/>
                  </a:cubicBezTo>
                  <a:cubicBezTo>
                    <a:pt x="1348" y="2626"/>
                    <a:pt x="2569" y="2179"/>
                    <a:pt x="3028" y="1371"/>
                  </a:cubicBezTo>
                  <a:cubicBezTo>
                    <a:pt x="3053" y="1465"/>
                    <a:pt x="3094" y="1557"/>
                    <a:pt x="3151" y="1637"/>
                  </a:cubicBezTo>
                  <a:cubicBezTo>
                    <a:pt x="3166" y="1660"/>
                    <a:pt x="3191" y="1673"/>
                    <a:pt x="3218" y="1673"/>
                  </a:cubicBezTo>
                  <a:cubicBezTo>
                    <a:pt x="3224" y="1673"/>
                    <a:pt x="3231" y="1672"/>
                    <a:pt x="3238" y="1670"/>
                  </a:cubicBezTo>
                  <a:cubicBezTo>
                    <a:pt x="3240" y="1682"/>
                    <a:pt x="3244" y="1693"/>
                    <a:pt x="3250" y="1705"/>
                  </a:cubicBezTo>
                  <a:cubicBezTo>
                    <a:pt x="3403" y="1897"/>
                    <a:pt x="3630" y="1975"/>
                    <a:pt x="3866" y="1975"/>
                  </a:cubicBezTo>
                  <a:cubicBezTo>
                    <a:pt x="4132" y="1975"/>
                    <a:pt x="4409" y="1875"/>
                    <a:pt x="4602" y="1722"/>
                  </a:cubicBezTo>
                  <a:cubicBezTo>
                    <a:pt x="5126" y="1305"/>
                    <a:pt x="5217" y="672"/>
                    <a:pt x="5042" y="64"/>
                  </a:cubicBezTo>
                  <a:cubicBezTo>
                    <a:pt x="5029" y="20"/>
                    <a:pt x="4994" y="1"/>
                    <a:pt x="495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rot="-5400000">
              <a:off x="317185" y="1807813"/>
              <a:ext cx="99562" cy="34260"/>
            </a:xfrm>
            <a:custGeom>
              <a:avLst/>
              <a:gdLst/>
              <a:ahLst/>
              <a:cxnLst/>
              <a:rect l="l" t="t" r="r" b="b"/>
              <a:pathLst>
                <a:path w="2598" h="894" extrusionOk="0">
                  <a:moveTo>
                    <a:pt x="1380" y="0"/>
                  </a:moveTo>
                  <a:cubicBezTo>
                    <a:pt x="1345" y="0"/>
                    <a:pt x="1310" y="1"/>
                    <a:pt x="1273" y="3"/>
                  </a:cubicBezTo>
                  <a:cubicBezTo>
                    <a:pt x="705" y="27"/>
                    <a:pt x="354" y="292"/>
                    <a:pt x="46" y="761"/>
                  </a:cubicBezTo>
                  <a:cubicBezTo>
                    <a:pt x="0" y="829"/>
                    <a:pt x="63" y="894"/>
                    <a:pt x="128" y="894"/>
                  </a:cubicBezTo>
                  <a:cubicBezTo>
                    <a:pt x="156" y="894"/>
                    <a:pt x="184" y="882"/>
                    <a:pt x="204" y="853"/>
                  </a:cubicBezTo>
                  <a:cubicBezTo>
                    <a:pt x="472" y="457"/>
                    <a:pt x="782" y="216"/>
                    <a:pt x="1273" y="198"/>
                  </a:cubicBezTo>
                  <a:cubicBezTo>
                    <a:pt x="1296" y="197"/>
                    <a:pt x="1319" y="197"/>
                    <a:pt x="1342" y="197"/>
                  </a:cubicBezTo>
                  <a:cubicBezTo>
                    <a:pt x="1764" y="197"/>
                    <a:pt x="2148" y="354"/>
                    <a:pt x="2384" y="720"/>
                  </a:cubicBezTo>
                  <a:cubicBezTo>
                    <a:pt x="2405" y="751"/>
                    <a:pt x="2435" y="764"/>
                    <a:pt x="2464" y="764"/>
                  </a:cubicBezTo>
                  <a:cubicBezTo>
                    <a:pt x="2532" y="764"/>
                    <a:pt x="2598" y="696"/>
                    <a:pt x="2551" y="622"/>
                  </a:cubicBezTo>
                  <a:cubicBezTo>
                    <a:pt x="2262" y="165"/>
                    <a:pt x="1886" y="0"/>
                    <a:pt x="138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5400000">
              <a:off x="384421" y="2202629"/>
              <a:ext cx="73158" cy="60013"/>
            </a:xfrm>
            <a:custGeom>
              <a:avLst/>
              <a:gdLst/>
              <a:ahLst/>
              <a:cxnLst/>
              <a:rect l="l" t="t" r="r" b="b"/>
              <a:pathLst>
                <a:path w="1909" h="1566" extrusionOk="0">
                  <a:moveTo>
                    <a:pt x="1271" y="201"/>
                  </a:moveTo>
                  <a:cubicBezTo>
                    <a:pt x="1413" y="201"/>
                    <a:pt x="1529" y="289"/>
                    <a:pt x="1605" y="441"/>
                  </a:cubicBezTo>
                  <a:cubicBezTo>
                    <a:pt x="1710" y="648"/>
                    <a:pt x="1676" y="856"/>
                    <a:pt x="1553" y="1042"/>
                  </a:cubicBezTo>
                  <a:cubicBezTo>
                    <a:pt x="1400" y="1275"/>
                    <a:pt x="1158" y="1372"/>
                    <a:pt x="905" y="1372"/>
                  </a:cubicBezTo>
                  <a:cubicBezTo>
                    <a:pt x="771" y="1372"/>
                    <a:pt x="634" y="1345"/>
                    <a:pt x="505" y="1297"/>
                  </a:cubicBezTo>
                  <a:cubicBezTo>
                    <a:pt x="508" y="1281"/>
                    <a:pt x="506" y="1266"/>
                    <a:pt x="502" y="1251"/>
                  </a:cubicBezTo>
                  <a:cubicBezTo>
                    <a:pt x="608" y="1227"/>
                    <a:pt x="710" y="1187"/>
                    <a:pt x="804" y="1131"/>
                  </a:cubicBezTo>
                  <a:cubicBezTo>
                    <a:pt x="973" y="1035"/>
                    <a:pt x="1178" y="904"/>
                    <a:pt x="1096" y="682"/>
                  </a:cubicBezTo>
                  <a:cubicBezTo>
                    <a:pt x="1088" y="663"/>
                    <a:pt x="1073" y="647"/>
                    <a:pt x="1054" y="636"/>
                  </a:cubicBezTo>
                  <a:cubicBezTo>
                    <a:pt x="1091" y="608"/>
                    <a:pt x="1104" y="555"/>
                    <a:pt x="1057" y="528"/>
                  </a:cubicBezTo>
                  <a:cubicBezTo>
                    <a:pt x="955" y="488"/>
                    <a:pt x="947" y="402"/>
                    <a:pt x="1033" y="269"/>
                  </a:cubicBezTo>
                  <a:cubicBezTo>
                    <a:pt x="1050" y="256"/>
                    <a:pt x="1060" y="235"/>
                    <a:pt x="1060" y="214"/>
                  </a:cubicBezTo>
                  <a:cubicBezTo>
                    <a:pt x="1070" y="228"/>
                    <a:pt x="1085" y="236"/>
                    <a:pt x="1101" y="236"/>
                  </a:cubicBezTo>
                  <a:cubicBezTo>
                    <a:pt x="1107" y="236"/>
                    <a:pt x="1113" y="235"/>
                    <a:pt x="1119" y="232"/>
                  </a:cubicBezTo>
                  <a:cubicBezTo>
                    <a:pt x="1173" y="211"/>
                    <a:pt x="1223" y="201"/>
                    <a:pt x="1271" y="201"/>
                  </a:cubicBezTo>
                  <a:close/>
                  <a:moveTo>
                    <a:pt x="1303" y="1"/>
                  </a:moveTo>
                  <a:cubicBezTo>
                    <a:pt x="1205" y="1"/>
                    <a:pt x="1112" y="42"/>
                    <a:pt x="1050" y="140"/>
                  </a:cubicBezTo>
                  <a:cubicBezTo>
                    <a:pt x="1045" y="148"/>
                    <a:pt x="1042" y="158"/>
                    <a:pt x="1044" y="167"/>
                  </a:cubicBezTo>
                  <a:cubicBezTo>
                    <a:pt x="1027" y="140"/>
                    <a:pt x="999" y="119"/>
                    <a:pt x="969" y="119"/>
                  </a:cubicBezTo>
                  <a:cubicBezTo>
                    <a:pt x="956" y="119"/>
                    <a:pt x="942" y="123"/>
                    <a:pt x="928" y="133"/>
                  </a:cubicBezTo>
                  <a:cubicBezTo>
                    <a:pt x="810" y="216"/>
                    <a:pt x="718" y="334"/>
                    <a:pt x="758" y="487"/>
                  </a:cubicBezTo>
                  <a:cubicBezTo>
                    <a:pt x="785" y="586"/>
                    <a:pt x="856" y="657"/>
                    <a:pt x="943" y="666"/>
                  </a:cubicBezTo>
                  <a:cubicBezTo>
                    <a:pt x="933" y="684"/>
                    <a:pt x="928" y="706"/>
                    <a:pt x="933" y="727"/>
                  </a:cubicBezTo>
                  <a:cubicBezTo>
                    <a:pt x="953" y="845"/>
                    <a:pt x="749" y="940"/>
                    <a:pt x="671" y="980"/>
                  </a:cubicBezTo>
                  <a:cubicBezTo>
                    <a:pt x="571" y="1032"/>
                    <a:pt x="474" y="1073"/>
                    <a:pt x="372" y="1073"/>
                  </a:cubicBezTo>
                  <a:cubicBezTo>
                    <a:pt x="312" y="1073"/>
                    <a:pt x="251" y="1058"/>
                    <a:pt x="186" y="1024"/>
                  </a:cubicBezTo>
                  <a:cubicBezTo>
                    <a:pt x="168" y="1015"/>
                    <a:pt x="150" y="1010"/>
                    <a:pt x="134" y="1010"/>
                  </a:cubicBezTo>
                  <a:cubicBezTo>
                    <a:pt x="47" y="1010"/>
                    <a:pt x="1" y="1134"/>
                    <a:pt x="86" y="1199"/>
                  </a:cubicBezTo>
                  <a:cubicBezTo>
                    <a:pt x="158" y="1257"/>
                    <a:pt x="240" y="1301"/>
                    <a:pt x="327" y="1331"/>
                  </a:cubicBezTo>
                  <a:cubicBezTo>
                    <a:pt x="320" y="1361"/>
                    <a:pt x="333" y="1392"/>
                    <a:pt x="360" y="1406"/>
                  </a:cubicBezTo>
                  <a:cubicBezTo>
                    <a:pt x="529" y="1514"/>
                    <a:pt x="720" y="1566"/>
                    <a:pt x="909" y="1566"/>
                  </a:cubicBezTo>
                  <a:cubicBezTo>
                    <a:pt x="1332" y="1566"/>
                    <a:pt x="1739" y="1307"/>
                    <a:pt x="1846" y="853"/>
                  </a:cubicBezTo>
                  <a:cubicBezTo>
                    <a:pt x="1909" y="593"/>
                    <a:pt x="1796" y="296"/>
                    <a:pt x="1599" y="121"/>
                  </a:cubicBezTo>
                  <a:cubicBezTo>
                    <a:pt x="1515" y="47"/>
                    <a:pt x="1406" y="1"/>
                    <a:pt x="13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rot="-5400000">
              <a:off x="378041" y="2001418"/>
              <a:ext cx="9274" cy="27822"/>
            </a:xfrm>
            <a:custGeom>
              <a:avLst/>
              <a:gdLst/>
              <a:ahLst/>
              <a:cxnLst/>
              <a:rect l="l" t="t" r="r" b="b"/>
              <a:pathLst>
                <a:path w="242" h="726" extrusionOk="0">
                  <a:moveTo>
                    <a:pt x="155" y="1"/>
                  </a:moveTo>
                  <a:cubicBezTo>
                    <a:pt x="113" y="1"/>
                    <a:pt x="71" y="28"/>
                    <a:pt x="70" y="82"/>
                  </a:cubicBezTo>
                  <a:cubicBezTo>
                    <a:pt x="65" y="282"/>
                    <a:pt x="0" y="474"/>
                    <a:pt x="6" y="671"/>
                  </a:cubicBezTo>
                  <a:cubicBezTo>
                    <a:pt x="7" y="707"/>
                    <a:pt x="33" y="725"/>
                    <a:pt x="60" y="725"/>
                  </a:cubicBezTo>
                  <a:cubicBezTo>
                    <a:pt x="79" y="725"/>
                    <a:pt x="98" y="717"/>
                    <a:pt x="111" y="699"/>
                  </a:cubicBezTo>
                  <a:cubicBezTo>
                    <a:pt x="238" y="528"/>
                    <a:pt x="241" y="291"/>
                    <a:pt x="240" y="82"/>
                  </a:cubicBezTo>
                  <a:cubicBezTo>
                    <a:pt x="239" y="28"/>
                    <a:pt x="197" y="1"/>
                    <a:pt x="15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rot="-5400000">
              <a:off x="281009" y="2526089"/>
              <a:ext cx="63692" cy="92511"/>
            </a:xfrm>
            <a:custGeom>
              <a:avLst/>
              <a:gdLst/>
              <a:ahLst/>
              <a:cxnLst/>
              <a:rect l="l" t="t" r="r" b="b"/>
              <a:pathLst>
                <a:path w="1662" h="2414" extrusionOk="0">
                  <a:moveTo>
                    <a:pt x="840" y="0"/>
                  </a:moveTo>
                  <a:cubicBezTo>
                    <a:pt x="808" y="0"/>
                    <a:pt x="776" y="2"/>
                    <a:pt x="745" y="7"/>
                  </a:cubicBezTo>
                  <a:cubicBezTo>
                    <a:pt x="527" y="218"/>
                    <a:pt x="117" y="534"/>
                    <a:pt x="68" y="852"/>
                  </a:cubicBezTo>
                  <a:cubicBezTo>
                    <a:pt x="62" y="891"/>
                    <a:pt x="93" y="937"/>
                    <a:pt x="132" y="937"/>
                  </a:cubicBezTo>
                  <a:cubicBezTo>
                    <a:pt x="142" y="937"/>
                    <a:pt x="152" y="934"/>
                    <a:pt x="163" y="926"/>
                  </a:cubicBezTo>
                  <a:cubicBezTo>
                    <a:pt x="299" y="830"/>
                    <a:pt x="378" y="675"/>
                    <a:pt x="484" y="549"/>
                  </a:cubicBezTo>
                  <a:cubicBezTo>
                    <a:pt x="600" y="414"/>
                    <a:pt x="723" y="285"/>
                    <a:pt x="846" y="158"/>
                  </a:cubicBezTo>
                  <a:cubicBezTo>
                    <a:pt x="1056" y="377"/>
                    <a:pt x="1214" y="648"/>
                    <a:pt x="1429" y="857"/>
                  </a:cubicBezTo>
                  <a:cubicBezTo>
                    <a:pt x="1444" y="871"/>
                    <a:pt x="1463" y="878"/>
                    <a:pt x="1482" y="878"/>
                  </a:cubicBezTo>
                  <a:cubicBezTo>
                    <a:pt x="1490" y="878"/>
                    <a:pt x="1498" y="877"/>
                    <a:pt x="1506" y="874"/>
                  </a:cubicBezTo>
                  <a:lnTo>
                    <a:pt x="1506" y="874"/>
                  </a:lnTo>
                  <a:cubicBezTo>
                    <a:pt x="1494" y="881"/>
                    <a:pt x="1484" y="891"/>
                    <a:pt x="1478" y="903"/>
                  </a:cubicBezTo>
                  <a:cubicBezTo>
                    <a:pt x="1251" y="1323"/>
                    <a:pt x="1049" y="1762"/>
                    <a:pt x="807" y="2176"/>
                  </a:cubicBezTo>
                  <a:cubicBezTo>
                    <a:pt x="586" y="1791"/>
                    <a:pt x="406" y="1384"/>
                    <a:pt x="173" y="1005"/>
                  </a:cubicBezTo>
                  <a:cubicBezTo>
                    <a:pt x="156" y="976"/>
                    <a:pt x="132" y="964"/>
                    <a:pt x="107" y="964"/>
                  </a:cubicBezTo>
                  <a:cubicBezTo>
                    <a:pt x="53" y="964"/>
                    <a:pt x="1" y="1023"/>
                    <a:pt x="31" y="1088"/>
                  </a:cubicBezTo>
                  <a:cubicBezTo>
                    <a:pt x="231" y="1522"/>
                    <a:pt x="437" y="1956"/>
                    <a:pt x="681" y="2367"/>
                  </a:cubicBezTo>
                  <a:cubicBezTo>
                    <a:pt x="700" y="2400"/>
                    <a:pt x="729" y="2413"/>
                    <a:pt x="758" y="2413"/>
                  </a:cubicBezTo>
                  <a:cubicBezTo>
                    <a:pt x="775" y="2413"/>
                    <a:pt x="792" y="2409"/>
                    <a:pt x="807" y="2401"/>
                  </a:cubicBezTo>
                  <a:cubicBezTo>
                    <a:pt x="822" y="2408"/>
                    <a:pt x="839" y="2412"/>
                    <a:pt x="855" y="2412"/>
                  </a:cubicBezTo>
                  <a:cubicBezTo>
                    <a:pt x="884" y="2412"/>
                    <a:pt x="912" y="2399"/>
                    <a:pt x="932" y="2366"/>
                  </a:cubicBezTo>
                  <a:cubicBezTo>
                    <a:pt x="1194" y="1929"/>
                    <a:pt x="1420" y="1457"/>
                    <a:pt x="1632" y="993"/>
                  </a:cubicBezTo>
                  <a:cubicBezTo>
                    <a:pt x="1662" y="928"/>
                    <a:pt x="1613" y="859"/>
                    <a:pt x="1547" y="859"/>
                  </a:cubicBezTo>
                  <a:cubicBezTo>
                    <a:pt x="1541" y="859"/>
                    <a:pt x="1534" y="860"/>
                    <a:pt x="1527" y="861"/>
                  </a:cubicBezTo>
                  <a:cubicBezTo>
                    <a:pt x="1555" y="845"/>
                    <a:pt x="1568" y="811"/>
                    <a:pt x="1558" y="781"/>
                  </a:cubicBezTo>
                  <a:cubicBezTo>
                    <a:pt x="1462" y="485"/>
                    <a:pt x="1168" y="211"/>
                    <a:pt x="945" y="8"/>
                  </a:cubicBezTo>
                  <a:cubicBezTo>
                    <a:pt x="910" y="3"/>
                    <a:pt x="875" y="0"/>
                    <a:pt x="84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6904260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20"/>
        <p:cNvGrpSpPr/>
        <p:nvPr/>
      </p:nvGrpSpPr>
      <p:grpSpPr>
        <a:xfrm>
          <a:off x="0" y="0"/>
          <a:ext cx="0" cy="0"/>
          <a:chOff x="0" y="0"/>
          <a:chExt cx="0" cy="0"/>
        </a:xfrm>
      </p:grpSpPr>
      <p:pic>
        <p:nvPicPr>
          <p:cNvPr id="121" name="Google Shape;121;p5"/>
          <p:cNvPicPr preferRelativeResize="0"/>
          <p:nvPr/>
        </p:nvPicPr>
        <p:blipFill rotWithShape="1">
          <a:blip r:embed="rId2">
            <a:alphaModFix/>
          </a:blip>
          <a:srcRect b="10857"/>
          <a:stretch/>
        </p:blipFill>
        <p:spPr>
          <a:xfrm rot="10800000">
            <a:off x="3" y="1"/>
            <a:ext cx="9143997" cy="2364225"/>
          </a:xfrm>
          <a:prstGeom prst="rect">
            <a:avLst/>
          </a:prstGeom>
          <a:noFill/>
          <a:ln>
            <a:noFill/>
          </a:ln>
        </p:spPr>
      </p:pic>
      <p:sp>
        <p:nvSpPr>
          <p:cNvPr id="122" name="Google Shape;12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123" name="Google Shape;123;p5"/>
          <p:cNvSpPr txBox="1">
            <a:spLocks noGrp="1"/>
          </p:cNvSpPr>
          <p:nvPr>
            <p:ph type="subTitle" idx="1"/>
          </p:nvPr>
        </p:nvSpPr>
        <p:spPr>
          <a:xfrm>
            <a:off x="4553226" y="2327384"/>
            <a:ext cx="3228300" cy="161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24" name="Google Shape;124;p5"/>
          <p:cNvSpPr txBox="1">
            <a:spLocks noGrp="1"/>
          </p:cNvSpPr>
          <p:nvPr>
            <p:ph type="subTitle" idx="2"/>
          </p:nvPr>
        </p:nvSpPr>
        <p:spPr>
          <a:xfrm>
            <a:off x="720000" y="2327386"/>
            <a:ext cx="3228300" cy="161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25" name="Google Shape;125;p5"/>
          <p:cNvSpPr txBox="1">
            <a:spLocks noGrp="1"/>
          </p:cNvSpPr>
          <p:nvPr>
            <p:ph type="subTitle" idx="3"/>
          </p:nvPr>
        </p:nvSpPr>
        <p:spPr>
          <a:xfrm>
            <a:off x="720000" y="1846484"/>
            <a:ext cx="3228300" cy="480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126" name="Google Shape;126;p5"/>
          <p:cNvSpPr txBox="1">
            <a:spLocks noGrp="1"/>
          </p:cNvSpPr>
          <p:nvPr>
            <p:ph type="subTitle" idx="4"/>
          </p:nvPr>
        </p:nvSpPr>
        <p:spPr>
          <a:xfrm>
            <a:off x="4553226" y="1846484"/>
            <a:ext cx="3228300" cy="480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pic>
        <p:nvPicPr>
          <p:cNvPr id="127" name="Google Shape;127;p5"/>
          <p:cNvPicPr preferRelativeResize="0"/>
          <p:nvPr/>
        </p:nvPicPr>
        <p:blipFill>
          <a:blip r:embed="rId3">
            <a:alphaModFix/>
          </a:blip>
          <a:stretch>
            <a:fillRect/>
          </a:stretch>
        </p:blipFill>
        <p:spPr>
          <a:xfrm rot="-10075302" flipH="1">
            <a:off x="8005650" y="2859873"/>
            <a:ext cx="1363601" cy="2286352"/>
          </a:xfrm>
          <a:prstGeom prst="rect">
            <a:avLst/>
          </a:prstGeom>
          <a:noFill/>
          <a:ln>
            <a:noFill/>
          </a:ln>
        </p:spPr>
      </p:pic>
      <p:grpSp>
        <p:nvGrpSpPr>
          <p:cNvPr id="128" name="Google Shape;128;p5"/>
          <p:cNvGrpSpPr/>
          <p:nvPr/>
        </p:nvGrpSpPr>
        <p:grpSpPr>
          <a:xfrm>
            <a:off x="199436" y="3988523"/>
            <a:ext cx="1073273" cy="1070971"/>
            <a:chOff x="153762" y="3942875"/>
            <a:chExt cx="1118925" cy="1116525"/>
          </a:xfrm>
        </p:grpSpPr>
        <p:sp>
          <p:nvSpPr>
            <p:cNvPr id="129" name="Google Shape;129;p5"/>
            <p:cNvSpPr/>
            <p:nvPr/>
          </p:nvSpPr>
          <p:spPr>
            <a:xfrm rot="-5400000">
              <a:off x="229970" y="4261775"/>
              <a:ext cx="145145" cy="200462"/>
            </a:xfrm>
            <a:custGeom>
              <a:avLst/>
              <a:gdLst/>
              <a:ahLst/>
              <a:cxnLst/>
              <a:rect l="l" t="t" r="r" b="b"/>
              <a:pathLst>
                <a:path w="2595" h="3584" extrusionOk="0">
                  <a:moveTo>
                    <a:pt x="630" y="1"/>
                  </a:moveTo>
                  <a:cubicBezTo>
                    <a:pt x="192" y="1"/>
                    <a:pt x="1" y="819"/>
                    <a:pt x="48" y="1220"/>
                  </a:cubicBezTo>
                  <a:cubicBezTo>
                    <a:pt x="175" y="2277"/>
                    <a:pt x="1169" y="3033"/>
                    <a:pt x="2083" y="3419"/>
                  </a:cubicBezTo>
                  <a:cubicBezTo>
                    <a:pt x="2093" y="3424"/>
                    <a:pt x="2105" y="3426"/>
                    <a:pt x="2116" y="3426"/>
                  </a:cubicBezTo>
                  <a:cubicBezTo>
                    <a:pt x="2134" y="3426"/>
                    <a:pt x="2151" y="3420"/>
                    <a:pt x="2166" y="3409"/>
                  </a:cubicBezTo>
                  <a:cubicBezTo>
                    <a:pt x="2246" y="3469"/>
                    <a:pt x="2324" y="3530"/>
                    <a:pt x="2412" y="3573"/>
                  </a:cubicBezTo>
                  <a:cubicBezTo>
                    <a:pt x="2427" y="3581"/>
                    <a:pt x="2441" y="3584"/>
                    <a:pt x="2455" y="3584"/>
                  </a:cubicBezTo>
                  <a:cubicBezTo>
                    <a:pt x="2539" y="3584"/>
                    <a:pt x="2595" y="3462"/>
                    <a:pt x="2503" y="3415"/>
                  </a:cubicBezTo>
                  <a:cubicBezTo>
                    <a:pt x="1532" y="2908"/>
                    <a:pt x="1242" y="1483"/>
                    <a:pt x="1147" y="496"/>
                  </a:cubicBezTo>
                  <a:cubicBezTo>
                    <a:pt x="1142" y="444"/>
                    <a:pt x="1102" y="418"/>
                    <a:pt x="1064" y="418"/>
                  </a:cubicBezTo>
                  <a:cubicBezTo>
                    <a:pt x="1026" y="418"/>
                    <a:pt x="988" y="443"/>
                    <a:pt x="985" y="496"/>
                  </a:cubicBezTo>
                  <a:cubicBezTo>
                    <a:pt x="944" y="1263"/>
                    <a:pt x="1215" y="2331"/>
                    <a:pt x="1764" y="3025"/>
                  </a:cubicBezTo>
                  <a:cubicBezTo>
                    <a:pt x="1376" y="2791"/>
                    <a:pt x="1000" y="2553"/>
                    <a:pt x="703" y="2185"/>
                  </a:cubicBezTo>
                  <a:cubicBezTo>
                    <a:pt x="509" y="1945"/>
                    <a:pt x="356" y="1683"/>
                    <a:pt x="283" y="1377"/>
                  </a:cubicBezTo>
                  <a:cubicBezTo>
                    <a:pt x="226" y="1153"/>
                    <a:pt x="220" y="919"/>
                    <a:pt x="264" y="693"/>
                  </a:cubicBezTo>
                  <a:cubicBezTo>
                    <a:pt x="286" y="409"/>
                    <a:pt x="435" y="268"/>
                    <a:pt x="714" y="268"/>
                  </a:cubicBezTo>
                  <a:cubicBezTo>
                    <a:pt x="756" y="268"/>
                    <a:pt x="801" y="272"/>
                    <a:pt x="849" y="278"/>
                  </a:cubicBezTo>
                  <a:cubicBezTo>
                    <a:pt x="863" y="288"/>
                    <a:pt x="878" y="293"/>
                    <a:pt x="893" y="293"/>
                  </a:cubicBezTo>
                  <a:cubicBezTo>
                    <a:pt x="962" y="293"/>
                    <a:pt x="1025" y="188"/>
                    <a:pt x="959" y="136"/>
                  </a:cubicBezTo>
                  <a:cubicBezTo>
                    <a:pt x="837" y="41"/>
                    <a:pt x="727" y="1"/>
                    <a:pt x="63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rot="-5400000">
              <a:off x="143722" y="4087880"/>
              <a:ext cx="141174" cy="88429"/>
            </a:xfrm>
            <a:custGeom>
              <a:avLst/>
              <a:gdLst/>
              <a:ahLst/>
              <a:cxnLst/>
              <a:rect l="l" t="t" r="r" b="b"/>
              <a:pathLst>
                <a:path w="2524" h="1581" extrusionOk="0">
                  <a:moveTo>
                    <a:pt x="1479" y="0"/>
                  </a:moveTo>
                  <a:cubicBezTo>
                    <a:pt x="1409" y="0"/>
                    <a:pt x="1343" y="7"/>
                    <a:pt x="1284" y="22"/>
                  </a:cubicBezTo>
                  <a:cubicBezTo>
                    <a:pt x="635" y="180"/>
                    <a:pt x="189" y="867"/>
                    <a:pt x="21" y="1469"/>
                  </a:cubicBezTo>
                  <a:cubicBezTo>
                    <a:pt x="1" y="1536"/>
                    <a:pt x="57" y="1581"/>
                    <a:pt x="111" y="1581"/>
                  </a:cubicBezTo>
                  <a:cubicBezTo>
                    <a:pt x="147" y="1581"/>
                    <a:pt x="182" y="1561"/>
                    <a:pt x="195" y="1517"/>
                  </a:cubicBezTo>
                  <a:cubicBezTo>
                    <a:pt x="312" y="1100"/>
                    <a:pt x="533" y="741"/>
                    <a:pt x="871" y="467"/>
                  </a:cubicBezTo>
                  <a:cubicBezTo>
                    <a:pt x="1075" y="302"/>
                    <a:pt x="1324" y="211"/>
                    <a:pt x="1563" y="211"/>
                  </a:cubicBezTo>
                  <a:cubicBezTo>
                    <a:pt x="1882" y="211"/>
                    <a:pt x="2182" y="374"/>
                    <a:pt x="2332" y="741"/>
                  </a:cubicBezTo>
                  <a:cubicBezTo>
                    <a:pt x="2343" y="768"/>
                    <a:pt x="2374" y="786"/>
                    <a:pt x="2402" y="786"/>
                  </a:cubicBezTo>
                  <a:cubicBezTo>
                    <a:pt x="2426" y="786"/>
                    <a:pt x="2448" y="773"/>
                    <a:pt x="2452" y="741"/>
                  </a:cubicBezTo>
                  <a:cubicBezTo>
                    <a:pt x="2524" y="275"/>
                    <a:pt x="1921" y="0"/>
                    <a:pt x="14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rot="-5400000">
              <a:off x="224125" y="4069954"/>
              <a:ext cx="148948" cy="137314"/>
            </a:xfrm>
            <a:custGeom>
              <a:avLst/>
              <a:gdLst/>
              <a:ahLst/>
              <a:cxnLst/>
              <a:rect l="l" t="t" r="r" b="b"/>
              <a:pathLst>
                <a:path w="2663" h="2455" extrusionOk="0">
                  <a:moveTo>
                    <a:pt x="2556" y="1"/>
                  </a:moveTo>
                  <a:cubicBezTo>
                    <a:pt x="2530" y="1"/>
                    <a:pt x="2506" y="12"/>
                    <a:pt x="2493" y="40"/>
                  </a:cubicBezTo>
                  <a:cubicBezTo>
                    <a:pt x="2387" y="283"/>
                    <a:pt x="2207" y="508"/>
                    <a:pt x="1941" y="579"/>
                  </a:cubicBezTo>
                  <a:cubicBezTo>
                    <a:pt x="1887" y="593"/>
                    <a:pt x="1837" y="600"/>
                    <a:pt x="1790" y="600"/>
                  </a:cubicBezTo>
                  <a:cubicBezTo>
                    <a:pt x="1583" y="600"/>
                    <a:pt x="1429" y="475"/>
                    <a:pt x="1276" y="319"/>
                  </a:cubicBezTo>
                  <a:cubicBezTo>
                    <a:pt x="1260" y="302"/>
                    <a:pt x="1241" y="295"/>
                    <a:pt x="1222" y="295"/>
                  </a:cubicBezTo>
                  <a:cubicBezTo>
                    <a:pt x="1181" y="295"/>
                    <a:pt x="1140" y="328"/>
                    <a:pt x="1137" y="372"/>
                  </a:cubicBezTo>
                  <a:cubicBezTo>
                    <a:pt x="1125" y="372"/>
                    <a:pt x="1111" y="376"/>
                    <a:pt x="1101" y="382"/>
                  </a:cubicBezTo>
                  <a:cubicBezTo>
                    <a:pt x="781" y="634"/>
                    <a:pt x="880" y="1194"/>
                    <a:pt x="1014" y="1527"/>
                  </a:cubicBezTo>
                  <a:cubicBezTo>
                    <a:pt x="1153" y="1875"/>
                    <a:pt x="1431" y="2076"/>
                    <a:pt x="1750" y="2217"/>
                  </a:cubicBezTo>
                  <a:cubicBezTo>
                    <a:pt x="1030" y="2038"/>
                    <a:pt x="365" y="1560"/>
                    <a:pt x="297" y="757"/>
                  </a:cubicBezTo>
                  <a:cubicBezTo>
                    <a:pt x="294" y="719"/>
                    <a:pt x="258" y="691"/>
                    <a:pt x="225" y="691"/>
                  </a:cubicBezTo>
                  <a:cubicBezTo>
                    <a:pt x="206" y="691"/>
                    <a:pt x="188" y="700"/>
                    <a:pt x="177" y="723"/>
                  </a:cubicBezTo>
                  <a:cubicBezTo>
                    <a:pt x="1" y="1086"/>
                    <a:pt x="408" y="1643"/>
                    <a:pt x="654" y="1894"/>
                  </a:cubicBezTo>
                  <a:cubicBezTo>
                    <a:pt x="1012" y="2259"/>
                    <a:pt x="1569" y="2398"/>
                    <a:pt x="2059" y="2454"/>
                  </a:cubicBezTo>
                  <a:cubicBezTo>
                    <a:pt x="2063" y="2455"/>
                    <a:pt x="2067" y="2455"/>
                    <a:pt x="2071" y="2455"/>
                  </a:cubicBezTo>
                  <a:cubicBezTo>
                    <a:pt x="2126" y="2455"/>
                    <a:pt x="2146" y="2406"/>
                    <a:pt x="2138" y="2359"/>
                  </a:cubicBezTo>
                  <a:lnTo>
                    <a:pt x="2138" y="2359"/>
                  </a:lnTo>
                  <a:cubicBezTo>
                    <a:pt x="2172" y="2370"/>
                    <a:pt x="2204" y="2382"/>
                    <a:pt x="2238" y="2390"/>
                  </a:cubicBezTo>
                  <a:cubicBezTo>
                    <a:pt x="2248" y="2393"/>
                    <a:pt x="2258" y="2395"/>
                    <a:pt x="2267" y="2395"/>
                  </a:cubicBezTo>
                  <a:cubicBezTo>
                    <a:pt x="2363" y="2395"/>
                    <a:pt x="2396" y="2241"/>
                    <a:pt x="2289" y="2208"/>
                  </a:cubicBezTo>
                  <a:cubicBezTo>
                    <a:pt x="1950" y="2105"/>
                    <a:pt x="1571" y="2001"/>
                    <a:pt x="1325" y="1725"/>
                  </a:cubicBezTo>
                  <a:cubicBezTo>
                    <a:pt x="1100" y="1474"/>
                    <a:pt x="911" y="784"/>
                    <a:pt x="1205" y="511"/>
                  </a:cubicBezTo>
                  <a:lnTo>
                    <a:pt x="1205" y="511"/>
                  </a:lnTo>
                  <a:cubicBezTo>
                    <a:pt x="1331" y="696"/>
                    <a:pt x="1570" y="794"/>
                    <a:pt x="1793" y="794"/>
                  </a:cubicBezTo>
                  <a:cubicBezTo>
                    <a:pt x="1833" y="794"/>
                    <a:pt x="1872" y="791"/>
                    <a:pt x="1910" y="785"/>
                  </a:cubicBezTo>
                  <a:cubicBezTo>
                    <a:pt x="2274" y="727"/>
                    <a:pt x="2518" y="431"/>
                    <a:pt x="2641" y="102"/>
                  </a:cubicBezTo>
                  <a:cubicBezTo>
                    <a:pt x="2663" y="46"/>
                    <a:pt x="2607" y="1"/>
                    <a:pt x="255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rot="-5400000">
              <a:off x="161928" y="4566243"/>
              <a:ext cx="145313" cy="50116"/>
            </a:xfrm>
            <a:custGeom>
              <a:avLst/>
              <a:gdLst/>
              <a:ahLst/>
              <a:cxnLst/>
              <a:rect l="l" t="t" r="r" b="b"/>
              <a:pathLst>
                <a:path w="2598" h="896" extrusionOk="0">
                  <a:moveTo>
                    <a:pt x="1225" y="0"/>
                  </a:moveTo>
                  <a:cubicBezTo>
                    <a:pt x="714" y="0"/>
                    <a:pt x="340" y="158"/>
                    <a:pt x="47" y="623"/>
                  </a:cubicBezTo>
                  <a:cubicBezTo>
                    <a:pt x="0" y="697"/>
                    <a:pt x="66" y="766"/>
                    <a:pt x="134" y="766"/>
                  </a:cubicBezTo>
                  <a:cubicBezTo>
                    <a:pt x="163" y="766"/>
                    <a:pt x="193" y="753"/>
                    <a:pt x="214" y="721"/>
                  </a:cubicBezTo>
                  <a:cubicBezTo>
                    <a:pt x="446" y="363"/>
                    <a:pt x="845" y="198"/>
                    <a:pt x="1260" y="198"/>
                  </a:cubicBezTo>
                  <a:cubicBezTo>
                    <a:pt x="1282" y="198"/>
                    <a:pt x="1303" y="198"/>
                    <a:pt x="1325" y="199"/>
                  </a:cubicBezTo>
                  <a:cubicBezTo>
                    <a:pt x="1811" y="217"/>
                    <a:pt x="2129" y="463"/>
                    <a:pt x="2396" y="854"/>
                  </a:cubicBezTo>
                  <a:cubicBezTo>
                    <a:pt x="2415" y="883"/>
                    <a:pt x="2444" y="895"/>
                    <a:pt x="2471" y="895"/>
                  </a:cubicBezTo>
                  <a:cubicBezTo>
                    <a:pt x="2536" y="895"/>
                    <a:pt x="2598" y="831"/>
                    <a:pt x="2553" y="762"/>
                  </a:cubicBezTo>
                  <a:cubicBezTo>
                    <a:pt x="2247" y="297"/>
                    <a:pt x="1892" y="25"/>
                    <a:pt x="1325" y="2"/>
                  </a:cubicBezTo>
                  <a:cubicBezTo>
                    <a:pt x="1291" y="1"/>
                    <a:pt x="1258" y="0"/>
                    <a:pt x="122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rot="-5400000">
              <a:off x="187489" y="4456560"/>
              <a:ext cx="291856" cy="146879"/>
            </a:xfrm>
            <a:custGeom>
              <a:avLst/>
              <a:gdLst/>
              <a:ahLst/>
              <a:cxnLst/>
              <a:rect l="l" t="t" r="r" b="b"/>
              <a:pathLst>
                <a:path w="5218" h="2626" extrusionOk="0">
                  <a:moveTo>
                    <a:pt x="259" y="0"/>
                  </a:moveTo>
                  <a:cubicBezTo>
                    <a:pt x="223" y="0"/>
                    <a:pt x="188" y="20"/>
                    <a:pt x="175" y="64"/>
                  </a:cubicBezTo>
                  <a:cubicBezTo>
                    <a:pt x="0" y="673"/>
                    <a:pt x="92" y="1303"/>
                    <a:pt x="615" y="1720"/>
                  </a:cubicBezTo>
                  <a:cubicBezTo>
                    <a:pt x="807" y="1874"/>
                    <a:pt x="1083" y="1974"/>
                    <a:pt x="1349" y="1974"/>
                  </a:cubicBezTo>
                  <a:cubicBezTo>
                    <a:pt x="1586" y="1974"/>
                    <a:pt x="1814" y="1895"/>
                    <a:pt x="1967" y="1704"/>
                  </a:cubicBezTo>
                  <a:cubicBezTo>
                    <a:pt x="1972" y="1664"/>
                    <a:pt x="2006" y="1634"/>
                    <a:pt x="2044" y="1634"/>
                  </a:cubicBezTo>
                  <a:cubicBezTo>
                    <a:pt x="2052" y="1634"/>
                    <a:pt x="2059" y="1635"/>
                    <a:pt x="2066" y="1637"/>
                  </a:cubicBezTo>
                  <a:cubicBezTo>
                    <a:pt x="2122" y="1556"/>
                    <a:pt x="2165" y="1465"/>
                    <a:pt x="2190" y="1371"/>
                  </a:cubicBezTo>
                  <a:cubicBezTo>
                    <a:pt x="2651" y="2178"/>
                    <a:pt x="3872" y="2626"/>
                    <a:pt x="4765" y="2626"/>
                  </a:cubicBezTo>
                  <a:cubicBezTo>
                    <a:pt x="4840" y="2626"/>
                    <a:pt x="4913" y="2623"/>
                    <a:pt x="4984" y="2616"/>
                  </a:cubicBezTo>
                  <a:cubicBezTo>
                    <a:pt x="5061" y="2609"/>
                    <a:pt x="5086" y="2533"/>
                    <a:pt x="5066" y="2478"/>
                  </a:cubicBezTo>
                  <a:lnTo>
                    <a:pt x="5066" y="2478"/>
                  </a:lnTo>
                  <a:cubicBezTo>
                    <a:pt x="5074" y="2480"/>
                    <a:pt x="5081" y="2481"/>
                    <a:pt x="5087" y="2481"/>
                  </a:cubicBezTo>
                  <a:cubicBezTo>
                    <a:pt x="5183" y="2481"/>
                    <a:pt x="5218" y="2332"/>
                    <a:pt x="5114" y="2307"/>
                  </a:cubicBezTo>
                  <a:cubicBezTo>
                    <a:pt x="4578" y="2178"/>
                    <a:pt x="4096" y="1922"/>
                    <a:pt x="3711" y="1522"/>
                  </a:cubicBezTo>
                  <a:cubicBezTo>
                    <a:pt x="3319" y="1114"/>
                    <a:pt x="3203" y="606"/>
                    <a:pt x="2903" y="150"/>
                  </a:cubicBezTo>
                  <a:cubicBezTo>
                    <a:pt x="2884" y="121"/>
                    <a:pt x="2856" y="108"/>
                    <a:pt x="2829" y="108"/>
                  </a:cubicBezTo>
                  <a:cubicBezTo>
                    <a:pt x="2767" y="108"/>
                    <a:pt x="2707" y="171"/>
                    <a:pt x="2749" y="241"/>
                  </a:cubicBezTo>
                  <a:cubicBezTo>
                    <a:pt x="3067" y="774"/>
                    <a:pt x="3205" y="1310"/>
                    <a:pt x="3673" y="1751"/>
                  </a:cubicBezTo>
                  <a:cubicBezTo>
                    <a:pt x="4015" y="2073"/>
                    <a:pt x="4422" y="2293"/>
                    <a:pt x="4867" y="2421"/>
                  </a:cubicBezTo>
                  <a:cubicBezTo>
                    <a:pt x="4853" y="2421"/>
                    <a:pt x="4840" y="2421"/>
                    <a:pt x="4827" y="2421"/>
                  </a:cubicBezTo>
                  <a:cubicBezTo>
                    <a:pt x="3875" y="2421"/>
                    <a:pt x="2511" y="1946"/>
                    <a:pt x="2214" y="962"/>
                  </a:cubicBezTo>
                  <a:cubicBezTo>
                    <a:pt x="2205" y="932"/>
                    <a:pt x="2183" y="912"/>
                    <a:pt x="2153" y="906"/>
                  </a:cubicBezTo>
                  <a:cubicBezTo>
                    <a:pt x="2139" y="897"/>
                    <a:pt x="2122" y="893"/>
                    <a:pt x="2105" y="893"/>
                  </a:cubicBezTo>
                  <a:cubicBezTo>
                    <a:pt x="2048" y="893"/>
                    <a:pt x="1990" y="939"/>
                    <a:pt x="2007" y="1012"/>
                  </a:cubicBezTo>
                  <a:cubicBezTo>
                    <a:pt x="2054" y="1208"/>
                    <a:pt x="2028" y="1382"/>
                    <a:pt x="1916" y="1551"/>
                  </a:cubicBezTo>
                  <a:cubicBezTo>
                    <a:pt x="1913" y="1557"/>
                    <a:pt x="1916" y="1562"/>
                    <a:pt x="1915" y="1568"/>
                  </a:cubicBezTo>
                  <a:cubicBezTo>
                    <a:pt x="1911" y="1567"/>
                    <a:pt x="1906" y="1566"/>
                    <a:pt x="1902" y="1566"/>
                  </a:cubicBezTo>
                  <a:cubicBezTo>
                    <a:pt x="1890" y="1566"/>
                    <a:pt x="1877" y="1570"/>
                    <a:pt x="1868" y="1575"/>
                  </a:cubicBezTo>
                  <a:cubicBezTo>
                    <a:pt x="1668" y="1687"/>
                    <a:pt x="1465" y="1755"/>
                    <a:pt x="1267" y="1755"/>
                  </a:cubicBezTo>
                  <a:cubicBezTo>
                    <a:pt x="1060" y="1755"/>
                    <a:pt x="857" y="1680"/>
                    <a:pt x="669" y="1502"/>
                  </a:cubicBezTo>
                  <a:cubicBezTo>
                    <a:pt x="268" y="1123"/>
                    <a:pt x="212" y="624"/>
                    <a:pt x="350" y="112"/>
                  </a:cubicBezTo>
                  <a:cubicBezTo>
                    <a:pt x="367" y="44"/>
                    <a:pt x="312" y="0"/>
                    <a:pt x="2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rot="-5400000">
              <a:off x="260006" y="3952524"/>
              <a:ext cx="106943" cy="87646"/>
            </a:xfrm>
            <a:custGeom>
              <a:avLst/>
              <a:gdLst/>
              <a:ahLst/>
              <a:cxnLst/>
              <a:rect l="l" t="t" r="r" b="b"/>
              <a:pathLst>
                <a:path w="1912" h="1567" extrusionOk="0">
                  <a:moveTo>
                    <a:pt x="642" y="201"/>
                  </a:moveTo>
                  <a:cubicBezTo>
                    <a:pt x="689" y="201"/>
                    <a:pt x="739" y="211"/>
                    <a:pt x="791" y="232"/>
                  </a:cubicBezTo>
                  <a:cubicBezTo>
                    <a:pt x="797" y="234"/>
                    <a:pt x="804" y="236"/>
                    <a:pt x="810" y="236"/>
                  </a:cubicBezTo>
                  <a:cubicBezTo>
                    <a:pt x="826" y="236"/>
                    <a:pt x="842" y="227"/>
                    <a:pt x="852" y="214"/>
                  </a:cubicBezTo>
                  <a:cubicBezTo>
                    <a:pt x="852" y="235"/>
                    <a:pt x="863" y="256"/>
                    <a:pt x="879" y="269"/>
                  </a:cubicBezTo>
                  <a:cubicBezTo>
                    <a:pt x="965" y="402"/>
                    <a:pt x="957" y="488"/>
                    <a:pt x="854" y="528"/>
                  </a:cubicBezTo>
                  <a:cubicBezTo>
                    <a:pt x="808" y="555"/>
                    <a:pt x="817" y="611"/>
                    <a:pt x="854" y="639"/>
                  </a:cubicBezTo>
                  <a:cubicBezTo>
                    <a:pt x="837" y="650"/>
                    <a:pt x="824" y="664"/>
                    <a:pt x="817" y="682"/>
                  </a:cubicBezTo>
                  <a:cubicBezTo>
                    <a:pt x="734" y="903"/>
                    <a:pt x="941" y="1035"/>
                    <a:pt x="1108" y="1131"/>
                  </a:cubicBezTo>
                  <a:cubicBezTo>
                    <a:pt x="1202" y="1186"/>
                    <a:pt x="1304" y="1227"/>
                    <a:pt x="1412" y="1251"/>
                  </a:cubicBezTo>
                  <a:cubicBezTo>
                    <a:pt x="1406" y="1266"/>
                    <a:pt x="1406" y="1281"/>
                    <a:pt x="1408" y="1295"/>
                  </a:cubicBezTo>
                  <a:cubicBezTo>
                    <a:pt x="1278" y="1344"/>
                    <a:pt x="1141" y="1371"/>
                    <a:pt x="1007" y="1371"/>
                  </a:cubicBezTo>
                  <a:cubicBezTo>
                    <a:pt x="754" y="1371"/>
                    <a:pt x="512" y="1274"/>
                    <a:pt x="361" y="1042"/>
                  </a:cubicBezTo>
                  <a:cubicBezTo>
                    <a:pt x="249" y="875"/>
                    <a:pt x="212" y="697"/>
                    <a:pt x="281" y="506"/>
                  </a:cubicBezTo>
                  <a:cubicBezTo>
                    <a:pt x="345" y="327"/>
                    <a:pt x="474" y="201"/>
                    <a:pt x="642" y="201"/>
                  </a:cubicBezTo>
                  <a:close/>
                  <a:moveTo>
                    <a:pt x="606" y="1"/>
                  </a:moveTo>
                  <a:cubicBezTo>
                    <a:pt x="515" y="1"/>
                    <a:pt x="419" y="36"/>
                    <a:pt x="340" y="97"/>
                  </a:cubicBezTo>
                  <a:cubicBezTo>
                    <a:pt x="124" y="263"/>
                    <a:pt x="1" y="589"/>
                    <a:pt x="64" y="854"/>
                  </a:cubicBezTo>
                  <a:cubicBezTo>
                    <a:pt x="173" y="1307"/>
                    <a:pt x="581" y="1566"/>
                    <a:pt x="1005" y="1566"/>
                  </a:cubicBezTo>
                  <a:cubicBezTo>
                    <a:pt x="1192" y="1566"/>
                    <a:pt x="1383" y="1515"/>
                    <a:pt x="1553" y="1408"/>
                  </a:cubicBezTo>
                  <a:cubicBezTo>
                    <a:pt x="1579" y="1392"/>
                    <a:pt x="1593" y="1361"/>
                    <a:pt x="1585" y="1331"/>
                  </a:cubicBezTo>
                  <a:cubicBezTo>
                    <a:pt x="1673" y="1301"/>
                    <a:pt x="1754" y="1257"/>
                    <a:pt x="1827" y="1199"/>
                  </a:cubicBezTo>
                  <a:cubicBezTo>
                    <a:pt x="1911" y="1134"/>
                    <a:pt x="1865" y="1011"/>
                    <a:pt x="1778" y="1011"/>
                  </a:cubicBezTo>
                  <a:cubicBezTo>
                    <a:pt x="1762" y="1011"/>
                    <a:pt x="1743" y="1016"/>
                    <a:pt x="1725" y="1026"/>
                  </a:cubicBezTo>
                  <a:cubicBezTo>
                    <a:pt x="1661" y="1060"/>
                    <a:pt x="1600" y="1074"/>
                    <a:pt x="1541" y="1074"/>
                  </a:cubicBezTo>
                  <a:cubicBezTo>
                    <a:pt x="1439" y="1074"/>
                    <a:pt x="1341" y="1033"/>
                    <a:pt x="1240" y="981"/>
                  </a:cubicBezTo>
                  <a:cubicBezTo>
                    <a:pt x="1162" y="940"/>
                    <a:pt x="957" y="845"/>
                    <a:pt x="978" y="728"/>
                  </a:cubicBezTo>
                  <a:cubicBezTo>
                    <a:pt x="983" y="706"/>
                    <a:pt x="980" y="685"/>
                    <a:pt x="968" y="666"/>
                  </a:cubicBezTo>
                  <a:cubicBezTo>
                    <a:pt x="1057" y="657"/>
                    <a:pt x="1126" y="587"/>
                    <a:pt x="1153" y="487"/>
                  </a:cubicBezTo>
                  <a:cubicBezTo>
                    <a:pt x="1194" y="334"/>
                    <a:pt x="1101" y="216"/>
                    <a:pt x="983" y="133"/>
                  </a:cubicBezTo>
                  <a:cubicBezTo>
                    <a:pt x="969" y="124"/>
                    <a:pt x="956" y="120"/>
                    <a:pt x="943" y="120"/>
                  </a:cubicBezTo>
                  <a:cubicBezTo>
                    <a:pt x="913" y="120"/>
                    <a:pt x="885" y="141"/>
                    <a:pt x="869" y="168"/>
                  </a:cubicBezTo>
                  <a:cubicBezTo>
                    <a:pt x="869" y="158"/>
                    <a:pt x="867" y="149"/>
                    <a:pt x="863" y="140"/>
                  </a:cubicBezTo>
                  <a:cubicBezTo>
                    <a:pt x="800" y="43"/>
                    <a:pt x="706" y="1"/>
                    <a:pt x="6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rot="-5400000">
              <a:off x="138437" y="4049539"/>
              <a:ext cx="280893" cy="250242"/>
            </a:xfrm>
            <a:custGeom>
              <a:avLst/>
              <a:gdLst/>
              <a:ahLst/>
              <a:cxnLst/>
              <a:rect l="l" t="t" r="r" b="b"/>
              <a:pathLst>
                <a:path w="5022" h="4474" extrusionOk="0">
                  <a:moveTo>
                    <a:pt x="1701" y="1"/>
                  </a:moveTo>
                  <a:cubicBezTo>
                    <a:pt x="961" y="1"/>
                    <a:pt x="76" y="388"/>
                    <a:pt x="6" y="1207"/>
                  </a:cubicBezTo>
                  <a:cubicBezTo>
                    <a:pt x="0" y="1262"/>
                    <a:pt x="51" y="1294"/>
                    <a:pt x="100" y="1294"/>
                  </a:cubicBezTo>
                  <a:cubicBezTo>
                    <a:pt x="138" y="1294"/>
                    <a:pt x="175" y="1274"/>
                    <a:pt x="181" y="1230"/>
                  </a:cubicBezTo>
                  <a:cubicBezTo>
                    <a:pt x="277" y="573"/>
                    <a:pt x="909" y="254"/>
                    <a:pt x="1523" y="204"/>
                  </a:cubicBezTo>
                  <a:lnTo>
                    <a:pt x="1523" y="204"/>
                  </a:lnTo>
                  <a:cubicBezTo>
                    <a:pt x="597" y="562"/>
                    <a:pt x="621" y="2072"/>
                    <a:pt x="981" y="2914"/>
                  </a:cubicBezTo>
                  <a:cubicBezTo>
                    <a:pt x="1172" y="3358"/>
                    <a:pt x="1508" y="3686"/>
                    <a:pt x="1921" y="3923"/>
                  </a:cubicBezTo>
                  <a:cubicBezTo>
                    <a:pt x="1737" y="3875"/>
                    <a:pt x="1563" y="3804"/>
                    <a:pt x="1398" y="3709"/>
                  </a:cubicBezTo>
                  <a:cubicBezTo>
                    <a:pt x="909" y="3419"/>
                    <a:pt x="430" y="2883"/>
                    <a:pt x="182" y="2371"/>
                  </a:cubicBezTo>
                  <a:cubicBezTo>
                    <a:pt x="170" y="2345"/>
                    <a:pt x="150" y="2335"/>
                    <a:pt x="129" y="2335"/>
                  </a:cubicBezTo>
                  <a:cubicBezTo>
                    <a:pt x="81" y="2335"/>
                    <a:pt x="30" y="2387"/>
                    <a:pt x="59" y="2442"/>
                  </a:cubicBezTo>
                  <a:cubicBezTo>
                    <a:pt x="675" y="3545"/>
                    <a:pt x="1526" y="4189"/>
                    <a:pt x="2773" y="4266"/>
                  </a:cubicBezTo>
                  <a:cubicBezTo>
                    <a:pt x="3316" y="4417"/>
                    <a:pt x="3900" y="4474"/>
                    <a:pt x="4423" y="4474"/>
                  </a:cubicBezTo>
                  <a:cubicBezTo>
                    <a:pt x="4592" y="4474"/>
                    <a:pt x="4755" y="4468"/>
                    <a:pt x="4908" y="4457"/>
                  </a:cubicBezTo>
                  <a:cubicBezTo>
                    <a:pt x="5018" y="4450"/>
                    <a:pt x="5022" y="4283"/>
                    <a:pt x="4912" y="4283"/>
                  </a:cubicBezTo>
                  <a:cubicBezTo>
                    <a:pt x="4911" y="4283"/>
                    <a:pt x="4910" y="4283"/>
                    <a:pt x="4908" y="4283"/>
                  </a:cubicBezTo>
                  <a:cubicBezTo>
                    <a:pt x="4791" y="4287"/>
                    <a:pt x="4673" y="4290"/>
                    <a:pt x="4554" y="4290"/>
                  </a:cubicBezTo>
                  <a:cubicBezTo>
                    <a:pt x="3658" y="4290"/>
                    <a:pt x="2713" y="4146"/>
                    <a:pt x="1940" y="3684"/>
                  </a:cubicBezTo>
                  <a:cubicBezTo>
                    <a:pt x="1361" y="3338"/>
                    <a:pt x="1072" y="2788"/>
                    <a:pt x="998" y="2128"/>
                  </a:cubicBezTo>
                  <a:cubicBezTo>
                    <a:pt x="920" y="1402"/>
                    <a:pt x="902" y="357"/>
                    <a:pt x="2004" y="299"/>
                  </a:cubicBezTo>
                  <a:cubicBezTo>
                    <a:pt x="2115" y="293"/>
                    <a:pt x="2116" y="127"/>
                    <a:pt x="2004" y="126"/>
                  </a:cubicBezTo>
                  <a:cubicBezTo>
                    <a:pt x="2000" y="125"/>
                    <a:pt x="1996" y="125"/>
                    <a:pt x="1993" y="125"/>
                  </a:cubicBezTo>
                  <a:cubicBezTo>
                    <a:pt x="1963" y="125"/>
                    <a:pt x="1935" y="130"/>
                    <a:pt x="1906" y="131"/>
                  </a:cubicBezTo>
                  <a:cubicBezTo>
                    <a:pt x="1919" y="75"/>
                    <a:pt x="1894" y="9"/>
                    <a:pt x="1820" y="4"/>
                  </a:cubicBezTo>
                  <a:cubicBezTo>
                    <a:pt x="1781" y="2"/>
                    <a:pt x="1741" y="1"/>
                    <a:pt x="170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rot="-5400000">
              <a:off x="250693" y="4293125"/>
              <a:ext cx="13648" cy="40607"/>
            </a:xfrm>
            <a:custGeom>
              <a:avLst/>
              <a:gdLst/>
              <a:ahLst/>
              <a:cxnLst/>
              <a:rect l="l" t="t" r="r" b="b"/>
              <a:pathLst>
                <a:path w="244" h="726" extrusionOk="0">
                  <a:moveTo>
                    <a:pt x="86" y="0"/>
                  </a:moveTo>
                  <a:cubicBezTo>
                    <a:pt x="44" y="0"/>
                    <a:pt x="3" y="27"/>
                    <a:pt x="3" y="82"/>
                  </a:cubicBezTo>
                  <a:cubicBezTo>
                    <a:pt x="0" y="291"/>
                    <a:pt x="3" y="526"/>
                    <a:pt x="132" y="699"/>
                  </a:cubicBezTo>
                  <a:cubicBezTo>
                    <a:pt x="145" y="717"/>
                    <a:pt x="165" y="725"/>
                    <a:pt x="183" y="725"/>
                  </a:cubicBezTo>
                  <a:cubicBezTo>
                    <a:pt x="210" y="725"/>
                    <a:pt x="236" y="707"/>
                    <a:pt x="236" y="671"/>
                  </a:cubicBezTo>
                  <a:cubicBezTo>
                    <a:pt x="243" y="474"/>
                    <a:pt x="177" y="280"/>
                    <a:pt x="172" y="82"/>
                  </a:cubicBezTo>
                  <a:cubicBezTo>
                    <a:pt x="171" y="28"/>
                    <a:pt x="128" y="0"/>
                    <a:pt x="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rot="-5400000">
              <a:off x="745302" y="4846969"/>
              <a:ext cx="220989" cy="140335"/>
            </a:xfrm>
            <a:custGeom>
              <a:avLst/>
              <a:gdLst/>
              <a:ahLst/>
              <a:cxnLst/>
              <a:rect l="l" t="t" r="r" b="b"/>
              <a:pathLst>
                <a:path w="3951" h="2509" extrusionOk="0">
                  <a:moveTo>
                    <a:pt x="1425" y="1"/>
                  </a:moveTo>
                  <a:cubicBezTo>
                    <a:pt x="894" y="1"/>
                    <a:pt x="1" y="304"/>
                    <a:pt x="477" y="918"/>
                  </a:cubicBezTo>
                  <a:cubicBezTo>
                    <a:pt x="492" y="937"/>
                    <a:pt x="512" y="946"/>
                    <a:pt x="533" y="946"/>
                  </a:cubicBezTo>
                  <a:cubicBezTo>
                    <a:pt x="597" y="946"/>
                    <a:pt x="666" y="869"/>
                    <a:pt x="619" y="807"/>
                  </a:cubicBezTo>
                  <a:cubicBezTo>
                    <a:pt x="570" y="442"/>
                    <a:pt x="708" y="247"/>
                    <a:pt x="1034" y="223"/>
                  </a:cubicBezTo>
                  <a:cubicBezTo>
                    <a:pt x="1133" y="204"/>
                    <a:pt x="1234" y="194"/>
                    <a:pt x="1334" y="194"/>
                  </a:cubicBezTo>
                  <a:cubicBezTo>
                    <a:pt x="1463" y="194"/>
                    <a:pt x="1592" y="210"/>
                    <a:pt x="1718" y="242"/>
                  </a:cubicBezTo>
                  <a:cubicBezTo>
                    <a:pt x="2024" y="313"/>
                    <a:pt x="2287" y="466"/>
                    <a:pt x="2526" y="661"/>
                  </a:cubicBezTo>
                  <a:cubicBezTo>
                    <a:pt x="2894" y="958"/>
                    <a:pt x="3132" y="1334"/>
                    <a:pt x="3366" y="1722"/>
                  </a:cubicBezTo>
                  <a:cubicBezTo>
                    <a:pt x="2717" y="1208"/>
                    <a:pt x="1741" y="939"/>
                    <a:pt x="989" y="939"/>
                  </a:cubicBezTo>
                  <a:cubicBezTo>
                    <a:pt x="937" y="939"/>
                    <a:pt x="886" y="940"/>
                    <a:pt x="837" y="943"/>
                  </a:cubicBezTo>
                  <a:cubicBezTo>
                    <a:pt x="732" y="949"/>
                    <a:pt x="734" y="1094"/>
                    <a:pt x="837" y="1104"/>
                  </a:cubicBezTo>
                  <a:cubicBezTo>
                    <a:pt x="1823" y="1199"/>
                    <a:pt x="3249" y="1491"/>
                    <a:pt x="3756" y="2462"/>
                  </a:cubicBezTo>
                  <a:cubicBezTo>
                    <a:pt x="3773" y="2495"/>
                    <a:pt x="3799" y="2508"/>
                    <a:pt x="3827" y="2508"/>
                  </a:cubicBezTo>
                  <a:cubicBezTo>
                    <a:pt x="3888" y="2508"/>
                    <a:pt x="3951" y="2441"/>
                    <a:pt x="3914" y="2369"/>
                  </a:cubicBezTo>
                  <a:cubicBezTo>
                    <a:pt x="3871" y="2282"/>
                    <a:pt x="3809" y="2203"/>
                    <a:pt x="3750" y="2125"/>
                  </a:cubicBezTo>
                  <a:cubicBezTo>
                    <a:pt x="3767" y="2099"/>
                    <a:pt x="3772" y="2068"/>
                    <a:pt x="3760" y="2040"/>
                  </a:cubicBezTo>
                  <a:cubicBezTo>
                    <a:pt x="3371" y="1125"/>
                    <a:pt x="2618" y="139"/>
                    <a:pt x="1561" y="8"/>
                  </a:cubicBezTo>
                  <a:cubicBezTo>
                    <a:pt x="1520" y="3"/>
                    <a:pt x="1474" y="1"/>
                    <a:pt x="142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rot="-5400000">
              <a:off x="1036849" y="4929329"/>
              <a:ext cx="94973" cy="136643"/>
            </a:xfrm>
            <a:custGeom>
              <a:avLst/>
              <a:gdLst/>
              <a:ahLst/>
              <a:cxnLst/>
              <a:rect l="l" t="t" r="r" b="b"/>
              <a:pathLst>
                <a:path w="1698" h="2443" extrusionOk="0">
                  <a:moveTo>
                    <a:pt x="1574" y="1"/>
                  </a:moveTo>
                  <a:cubicBezTo>
                    <a:pt x="1565" y="1"/>
                    <a:pt x="1556" y="2"/>
                    <a:pt x="1547" y="5"/>
                  </a:cubicBezTo>
                  <a:cubicBezTo>
                    <a:pt x="947" y="174"/>
                    <a:pt x="260" y="619"/>
                    <a:pt x="101" y="1268"/>
                  </a:cubicBezTo>
                  <a:cubicBezTo>
                    <a:pt x="1" y="1675"/>
                    <a:pt x="255" y="2442"/>
                    <a:pt x="747" y="2442"/>
                  </a:cubicBezTo>
                  <a:cubicBezTo>
                    <a:pt x="771" y="2442"/>
                    <a:pt x="796" y="2440"/>
                    <a:pt x="821" y="2437"/>
                  </a:cubicBezTo>
                  <a:cubicBezTo>
                    <a:pt x="889" y="2426"/>
                    <a:pt x="870" y="2336"/>
                    <a:pt x="821" y="2317"/>
                  </a:cubicBezTo>
                  <a:cubicBezTo>
                    <a:pt x="178" y="2053"/>
                    <a:pt x="160" y="1333"/>
                    <a:pt x="547" y="855"/>
                  </a:cubicBezTo>
                  <a:cubicBezTo>
                    <a:pt x="821" y="517"/>
                    <a:pt x="1178" y="297"/>
                    <a:pt x="1595" y="180"/>
                  </a:cubicBezTo>
                  <a:cubicBezTo>
                    <a:pt x="1697" y="150"/>
                    <a:pt x="1666" y="1"/>
                    <a:pt x="157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rot="-5400000">
              <a:off x="1012686" y="4842802"/>
              <a:ext cx="139608" cy="140558"/>
            </a:xfrm>
            <a:custGeom>
              <a:avLst/>
              <a:gdLst/>
              <a:ahLst/>
              <a:cxnLst/>
              <a:rect l="l" t="t" r="r" b="b"/>
              <a:pathLst>
                <a:path w="2496" h="2513" extrusionOk="0">
                  <a:moveTo>
                    <a:pt x="957" y="0"/>
                  </a:moveTo>
                  <a:cubicBezTo>
                    <a:pt x="887" y="0"/>
                    <a:pt x="821" y="13"/>
                    <a:pt x="759" y="43"/>
                  </a:cubicBezTo>
                  <a:cubicBezTo>
                    <a:pt x="696" y="73"/>
                    <a:pt x="734" y="159"/>
                    <a:pt x="792" y="163"/>
                  </a:cubicBezTo>
                  <a:cubicBezTo>
                    <a:pt x="1595" y="231"/>
                    <a:pt x="2071" y="896"/>
                    <a:pt x="2252" y="1615"/>
                  </a:cubicBezTo>
                  <a:cubicBezTo>
                    <a:pt x="2113" y="1296"/>
                    <a:pt x="1912" y="1019"/>
                    <a:pt x="1562" y="880"/>
                  </a:cubicBezTo>
                  <a:cubicBezTo>
                    <a:pt x="1392" y="812"/>
                    <a:pt x="1165" y="754"/>
                    <a:pt x="950" y="754"/>
                  </a:cubicBezTo>
                  <a:cubicBezTo>
                    <a:pt x="740" y="754"/>
                    <a:pt x="542" y="809"/>
                    <a:pt x="417" y="967"/>
                  </a:cubicBezTo>
                  <a:cubicBezTo>
                    <a:pt x="411" y="978"/>
                    <a:pt x="407" y="991"/>
                    <a:pt x="407" y="1003"/>
                  </a:cubicBezTo>
                  <a:cubicBezTo>
                    <a:pt x="342" y="1007"/>
                    <a:pt x="302" y="1093"/>
                    <a:pt x="354" y="1142"/>
                  </a:cubicBezTo>
                  <a:cubicBezTo>
                    <a:pt x="546" y="1330"/>
                    <a:pt x="690" y="1520"/>
                    <a:pt x="614" y="1807"/>
                  </a:cubicBezTo>
                  <a:cubicBezTo>
                    <a:pt x="543" y="2074"/>
                    <a:pt x="318" y="2253"/>
                    <a:pt x="75" y="2359"/>
                  </a:cubicBezTo>
                  <a:cubicBezTo>
                    <a:pt x="1" y="2393"/>
                    <a:pt x="42" y="2512"/>
                    <a:pt x="114" y="2512"/>
                  </a:cubicBezTo>
                  <a:cubicBezTo>
                    <a:pt x="122" y="2512"/>
                    <a:pt x="130" y="2511"/>
                    <a:pt x="139" y="2508"/>
                  </a:cubicBezTo>
                  <a:cubicBezTo>
                    <a:pt x="466" y="2385"/>
                    <a:pt x="762" y="2140"/>
                    <a:pt x="820" y="1776"/>
                  </a:cubicBezTo>
                  <a:cubicBezTo>
                    <a:pt x="862" y="1524"/>
                    <a:pt x="764" y="1221"/>
                    <a:pt x="546" y="1072"/>
                  </a:cubicBezTo>
                  <a:cubicBezTo>
                    <a:pt x="645" y="967"/>
                    <a:pt x="801" y="925"/>
                    <a:pt x="972" y="925"/>
                  </a:cubicBezTo>
                  <a:cubicBezTo>
                    <a:pt x="1268" y="925"/>
                    <a:pt x="1606" y="1051"/>
                    <a:pt x="1760" y="1192"/>
                  </a:cubicBezTo>
                  <a:cubicBezTo>
                    <a:pt x="2033" y="1441"/>
                    <a:pt x="2138" y="1814"/>
                    <a:pt x="2243" y="2155"/>
                  </a:cubicBezTo>
                  <a:cubicBezTo>
                    <a:pt x="2257" y="2201"/>
                    <a:pt x="2295" y="2221"/>
                    <a:pt x="2332" y="2221"/>
                  </a:cubicBezTo>
                  <a:cubicBezTo>
                    <a:pt x="2389" y="2221"/>
                    <a:pt x="2446" y="2175"/>
                    <a:pt x="2425" y="2105"/>
                  </a:cubicBezTo>
                  <a:cubicBezTo>
                    <a:pt x="2415" y="2071"/>
                    <a:pt x="2405" y="2038"/>
                    <a:pt x="2394" y="2004"/>
                  </a:cubicBezTo>
                  <a:lnTo>
                    <a:pt x="2394" y="2004"/>
                  </a:lnTo>
                  <a:cubicBezTo>
                    <a:pt x="2401" y="2005"/>
                    <a:pt x="2408" y="2006"/>
                    <a:pt x="2415" y="2006"/>
                  </a:cubicBezTo>
                  <a:cubicBezTo>
                    <a:pt x="2458" y="2006"/>
                    <a:pt x="2496" y="1981"/>
                    <a:pt x="2489" y="1926"/>
                  </a:cubicBezTo>
                  <a:cubicBezTo>
                    <a:pt x="2434" y="1435"/>
                    <a:pt x="2294" y="878"/>
                    <a:pt x="1929" y="520"/>
                  </a:cubicBezTo>
                  <a:cubicBezTo>
                    <a:pt x="1720" y="316"/>
                    <a:pt x="1301" y="0"/>
                    <a:pt x="95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rot="-5400000">
              <a:off x="274045" y="4669970"/>
              <a:ext cx="268140" cy="271329"/>
            </a:xfrm>
            <a:custGeom>
              <a:avLst/>
              <a:gdLst/>
              <a:ahLst/>
              <a:cxnLst/>
              <a:rect l="l" t="t" r="r" b="b"/>
              <a:pathLst>
                <a:path w="4794" h="4851" extrusionOk="0">
                  <a:moveTo>
                    <a:pt x="1642" y="0"/>
                  </a:moveTo>
                  <a:cubicBezTo>
                    <a:pt x="1150" y="0"/>
                    <a:pt x="658" y="18"/>
                    <a:pt x="183" y="52"/>
                  </a:cubicBezTo>
                  <a:cubicBezTo>
                    <a:pt x="84" y="52"/>
                    <a:pt x="74" y="183"/>
                    <a:pt x="153" y="210"/>
                  </a:cubicBezTo>
                  <a:lnTo>
                    <a:pt x="153" y="210"/>
                  </a:lnTo>
                  <a:cubicBezTo>
                    <a:pt x="115" y="210"/>
                    <a:pt x="78" y="233"/>
                    <a:pt x="75" y="284"/>
                  </a:cubicBezTo>
                  <a:cubicBezTo>
                    <a:pt x="5" y="1259"/>
                    <a:pt x="1" y="2304"/>
                    <a:pt x="87" y="3276"/>
                  </a:cubicBezTo>
                  <a:cubicBezTo>
                    <a:pt x="90" y="3302"/>
                    <a:pt x="106" y="3323"/>
                    <a:pt x="130" y="3332"/>
                  </a:cubicBezTo>
                  <a:cubicBezTo>
                    <a:pt x="97" y="3382"/>
                    <a:pt x="100" y="3452"/>
                    <a:pt x="175" y="3467"/>
                  </a:cubicBezTo>
                  <a:cubicBezTo>
                    <a:pt x="600" y="3548"/>
                    <a:pt x="1131" y="3553"/>
                    <a:pt x="1517" y="3767"/>
                  </a:cubicBezTo>
                  <a:cubicBezTo>
                    <a:pt x="1911" y="3984"/>
                    <a:pt x="2129" y="4422"/>
                    <a:pt x="2329" y="4804"/>
                  </a:cubicBezTo>
                  <a:cubicBezTo>
                    <a:pt x="2346" y="4837"/>
                    <a:pt x="2373" y="4850"/>
                    <a:pt x="2401" y="4850"/>
                  </a:cubicBezTo>
                  <a:cubicBezTo>
                    <a:pt x="2462" y="4850"/>
                    <a:pt x="2524" y="4783"/>
                    <a:pt x="2489" y="4711"/>
                  </a:cubicBezTo>
                  <a:cubicBezTo>
                    <a:pt x="2298" y="4326"/>
                    <a:pt x="2084" y="3916"/>
                    <a:pt x="1720" y="3665"/>
                  </a:cubicBezTo>
                  <a:cubicBezTo>
                    <a:pt x="1305" y="3379"/>
                    <a:pt x="709" y="3357"/>
                    <a:pt x="224" y="3286"/>
                  </a:cubicBezTo>
                  <a:lnTo>
                    <a:pt x="221" y="3286"/>
                  </a:lnTo>
                  <a:cubicBezTo>
                    <a:pt x="221" y="3282"/>
                    <a:pt x="226" y="3280"/>
                    <a:pt x="226" y="3276"/>
                  </a:cubicBezTo>
                  <a:cubicBezTo>
                    <a:pt x="312" y="2304"/>
                    <a:pt x="307" y="1259"/>
                    <a:pt x="239" y="284"/>
                  </a:cubicBezTo>
                  <a:cubicBezTo>
                    <a:pt x="238" y="252"/>
                    <a:pt x="215" y="224"/>
                    <a:pt x="183" y="216"/>
                  </a:cubicBezTo>
                  <a:lnTo>
                    <a:pt x="183" y="216"/>
                  </a:lnTo>
                  <a:cubicBezTo>
                    <a:pt x="658" y="249"/>
                    <a:pt x="1151" y="268"/>
                    <a:pt x="1644" y="268"/>
                  </a:cubicBezTo>
                  <a:cubicBezTo>
                    <a:pt x="2160" y="268"/>
                    <a:pt x="2677" y="248"/>
                    <a:pt x="3174" y="203"/>
                  </a:cubicBezTo>
                  <a:cubicBezTo>
                    <a:pt x="3179" y="203"/>
                    <a:pt x="3180" y="198"/>
                    <a:pt x="3185" y="198"/>
                  </a:cubicBezTo>
                  <a:cubicBezTo>
                    <a:pt x="3185" y="200"/>
                    <a:pt x="3183" y="200"/>
                    <a:pt x="3185" y="201"/>
                  </a:cubicBezTo>
                  <a:cubicBezTo>
                    <a:pt x="3256" y="689"/>
                    <a:pt x="3277" y="1279"/>
                    <a:pt x="3564" y="1697"/>
                  </a:cubicBezTo>
                  <a:cubicBezTo>
                    <a:pt x="3813" y="2061"/>
                    <a:pt x="4226" y="2275"/>
                    <a:pt x="4609" y="2466"/>
                  </a:cubicBezTo>
                  <a:cubicBezTo>
                    <a:pt x="4624" y="2473"/>
                    <a:pt x="4638" y="2476"/>
                    <a:pt x="4652" y="2476"/>
                  </a:cubicBezTo>
                  <a:cubicBezTo>
                    <a:pt x="4737" y="2476"/>
                    <a:pt x="4793" y="2353"/>
                    <a:pt x="4701" y="2306"/>
                  </a:cubicBezTo>
                  <a:cubicBezTo>
                    <a:pt x="4321" y="2106"/>
                    <a:pt x="3882" y="1887"/>
                    <a:pt x="3665" y="1494"/>
                  </a:cubicBezTo>
                  <a:cubicBezTo>
                    <a:pt x="3450" y="1106"/>
                    <a:pt x="3447" y="580"/>
                    <a:pt x="3365" y="151"/>
                  </a:cubicBezTo>
                  <a:cubicBezTo>
                    <a:pt x="3356" y="105"/>
                    <a:pt x="3326" y="87"/>
                    <a:pt x="3292" y="87"/>
                  </a:cubicBezTo>
                  <a:cubicBezTo>
                    <a:pt x="3272" y="87"/>
                    <a:pt x="3249" y="94"/>
                    <a:pt x="3231" y="107"/>
                  </a:cubicBezTo>
                  <a:cubicBezTo>
                    <a:pt x="3222" y="83"/>
                    <a:pt x="3200" y="67"/>
                    <a:pt x="3174" y="65"/>
                  </a:cubicBezTo>
                  <a:cubicBezTo>
                    <a:pt x="2676" y="20"/>
                    <a:pt x="2159" y="0"/>
                    <a:pt x="164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rot="-5400000">
              <a:off x="599850" y="4904775"/>
              <a:ext cx="53416" cy="141957"/>
            </a:xfrm>
            <a:custGeom>
              <a:avLst/>
              <a:gdLst/>
              <a:ahLst/>
              <a:cxnLst/>
              <a:rect l="l" t="t" r="r" b="b"/>
              <a:pathLst>
                <a:path w="955" h="2538" extrusionOk="0">
                  <a:moveTo>
                    <a:pt x="693" y="1"/>
                  </a:moveTo>
                  <a:cubicBezTo>
                    <a:pt x="677" y="1"/>
                    <a:pt x="660" y="5"/>
                    <a:pt x="643" y="16"/>
                  </a:cubicBezTo>
                  <a:cubicBezTo>
                    <a:pt x="154" y="326"/>
                    <a:pt x="0" y="733"/>
                    <a:pt x="24" y="1294"/>
                  </a:cubicBezTo>
                  <a:cubicBezTo>
                    <a:pt x="48" y="1863"/>
                    <a:pt x="313" y="2212"/>
                    <a:pt x="782" y="2522"/>
                  </a:cubicBezTo>
                  <a:cubicBezTo>
                    <a:pt x="798" y="2533"/>
                    <a:pt x="814" y="2537"/>
                    <a:pt x="829" y="2537"/>
                  </a:cubicBezTo>
                  <a:cubicBezTo>
                    <a:pt x="905" y="2537"/>
                    <a:pt x="954" y="2418"/>
                    <a:pt x="874" y="2363"/>
                  </a:cubicBezTo>
                  <a:cubicBezTo>
                    <a:pt x="478" y="2094"/>
                    <a:pt x="237" y="1784"/>
                    <a:pt x="219" y="1294"/>
                  </a:cubicBezTo>
                  <a:cubicBezTo>
                    <a:pt x="203" y="845"/>
                    <a:pt x="356" y="432"/>
                    <a:pt x="741" y="183"/>
                  </a:cubicBezTo>
                  <a:cubicBezTo>
                    <a:pt x="829" y="126"/>
                    <a:pt x="775" y="1"/>
                    <a:pt x="69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rot="-5400000">
              <a:off x="612631" y="4734320"/>
              <a:ext cx="153311" cy="284305"/>
            </a:xfrm>
            <a:custGeom>
              <a:avLst/>
              <a:gdLst/>
              <a:ahLst/>
              <a:cxnLst/>
              <a:rect l="l" t="t" r="r" b="b"/>
              <a:pathLst>
                <a:path w="2741" h="5083" extrusionOk="0">
                  <a:moveTo>
                    <a:pt x="652" y="1"/>
                  </a:moveTo>
                  <a:cubicBezTo>
                    <a:pt x="471" y="1"/>
                    <a:pt x="286" y="29"/>
                    <a:pt x="103" y="81"/>
                  </a:cubicBezTo>
                  <a:cubicBezTo>
                    <a:pt x="1" y="110"/>
                    <a:pt x="33" y="259"/>
                    <a:pt x="127" y="259"/>
                  </a:cubicBezTo>
                  <a:cubicBezTo>
                    <a:pt x="135" y="259"/>
                    <a:pt x="143" y="258"/>
                    <a:pt x="152" y="256"/>
                  </a:cubicBezTo>
                  <a:cubicBezTo>
                    <a:pt x="313" y="213"/>
                    <a:pt x="473" y="189"/>
                    <a:pt x="628" y="189"/>
                  </a:cubicBezTo>
                  <a:cubicBezTo>
                    <a:pt x="966" y="189"/>
                    <a:pt x="1283" y="302"/>
                    <a:pt x="1542" y="576"/>
                  </a:cubicBezTo>
                  <a:cubicBezTo>
                    <a:pt x="1892" y="943"/>
                    <a:pt x="1843" y="1364"/>
                    <a:pt x="1615" y="1774"/>
                  </a:cubicBezTo>
                  <a:cubicBezTo>
                    <a:pt x="1608" y="1787"/>
                    <a:pt x="1605" y="1804"/>
                    <a:pt x="1608" y="1820"/>
                  </a:cubicBezTo>
                  <a:cubicBezTo>
                    <a:pt x="1605" y="1821"/>
                    <a:pt x="1602" y="1821"/>
                    <a:pt x="1599" y="1821"/>
                  </a:cubicBezTo>
                  <a:cubicBezTo>
                    <a:pt x="1597" y="1821"/>
                    <a:pt x="1594" y="1821"/>
                    <a:pt x="1591" y="1823"/>
                  </a:cubicBezTo>
                  <a:cubicBezTo>
                    <a:pt x="1475" y="1898"/>
                    <a:pt x="1356" y="1935"/>
                    <a:pt x="1229" y="1935"/>
                  </a:cubicBezTo>
                  <a:cubicBezTo>
                    <a:pt x="1171" y="1935"/>
                    <a:pt x="1113" y="1928"/>
                    <a:pt x="1052" y="1913"/>
                  </a:cubicBezTo>
                  <a:cubicBezTo>
                    <a:pt x="1043" y="1911"/>
                    <a:pt x="1034" y="1910"/>
                    <a:pt x="1026" y="1910"/>
                  </a:cubicBezTo>
                  <a:cubicBezTo>
                    <a:pt x="949" y="1910"/>
                    <a:pt x="912" y="2002"/>
                    <a:pt x="946" y="2060"/>
                  </a:cubicBezTo>
                  <a:cubicBezTo>
                    <a:pt x="950" y="2088"/>
                    <a:pt x="972" y="2112"/>
                    <a:pt x="1000" y="2120"/>
                  </a:cubicBezTo>
                  <a:cubicBezTo>
                    <a:pt x="1999" y="2420"/>
                    <a:pt x="2474" y="3821"/>
                    <a:pt x="2462" y="4773"/>
                  </a:cubicBezTo>
                  <a:cubicBezTo>
                    <a:pt x="2338" y="4326"/>
                    <a:pt x="2108" y="3917"/>
                    <a:pt x="1793" y="3578"/>
                  </a:cubicBezTo>
                  <a:cubicBezTo>
                    <a:pt x="1351" y="3111"/>
                    <a:pt x="812" y="2972"/>
                    <a:pt x="281" y="2654"/>
                  </a:cubicBezTo>
                  <a:cubicBezTo>
                    <a:pt x="265" y="2644"/>
                    <a:pt x="250" y="2640"/>
                    <a:pt x="235" y="2640"/>
                  </a:cubicBezTo>
                  <a:cubicBezTo>
                    <a:pt x="159" y="2640"/>
                    <a:pt x="111" y="2755"/>
                    <a:pt x="190" y="2808"/>
                  </a:cubicBezTo>
                  <a:cubicBezTo>
                    <a:pt x="646" y="3110"/>
                    <a:pt x="1156" y="3225"/>
                    <a:pt x="1563" y="3616"/>
                  </a:cubicBezTo>
                  <a:cubicBezTo>
                    <a:pt x="1963" y="4001"/>
                    <a:pt x="2218" y="4484"/>
                    <a:pt x="2348" y="5019"/>
                  </a:cubicBezTo>
                  <a:cubicBezTo>
                    <a:pt x="2359" y="5063"/>
                    <a:pt x="2392" y="5082"/>
                    <a:pt x="2427" y="5082"/>
                  </a:cubicBezTo>
                  <a:cubicBezTo>
                    <a:pt x="2478" y="5082"/>
                    <a:pt x="2533" y="5039"/>
                    <a:pt x="2518" y="4973"/>
                  </a:cubicBezTo>
                  <a:lnTo>
                    <a:pt x="2518" y="4971"/>
                  </a:lnTo>
                  <a:cubicBezTo>
                    <a:pt x="2530" y="4975"/>
                    <a:pt x="2543" y="4977"/>
                    <a:pt x="2556" y="4977"/>
                  </a:cubicBezTo>
                  <a:cubicBezTo>
                    <a:pt x="2604" y="4977"/>
                    <a:pt x="2651" y="4949"/>
                    <a:pt x="2656" y="4888"/>
                  </a:cubicBezTo>
                  <a:cubicBezTo>
                    <a:pt x="2741" y="3988"/>
                    <a:pt x="2289" y="2593"/>
                    <a:pt x="1412" y="2095"/>
                  </a:cubicBezTo>
                  <a:cubicBezTo>
                    <a:pt x="1507" y="2070"/>
                    <a:pt x="1597" y="2029"/>
                    <a:pt x="1679" y="1971"/>
                  </a:cubicBezTo>
                  <a:cubicBezTo>
                    <a:pt x="1665" y="1925"/>
                    <a:pt x="1698" y="1878"/>
                    <a:pt x="1745" y="1872"/>
                  </a:cubicBezTo>
                  <a:cubicBezTo>
                    <a:pt x="2153" y="1546"/>
                    <a:pt x="2052" y="885"/>
                    <a:pt x="1762" y="520"/>
                  </a:cubicBezTo>
                  <a:cubicBezTo>
                    <a:pt x="1471" y="154"/>
                    <a:pt x="1073" y="1"/>
                    <a:pt x="65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rot="-5400000">
              <a:off x="1170751" y="4842746"/>
              <a:ext cx="101853" cy="102021"/>
            </a:xfrm>
            <a:custGeom>
              <a:avLst/>
              <a:gdLst/>
              <a:ahLst/>
              <a:cxnLst/>
              <a:rect l="l" t="t" r="r" b="b"/>
              <a:pathLst>
                <a:path w="1821" h="1824" extrusionOk="0">
                  <a:moveTo>
                    <a:pt x="754" y="197"/>
                  </a:moveTo>
                  <a:cubicBezTo>
                    <a:pt x="875" y="197"/>
                    <a:pt x="993" y="238"/>
                    <a:pt x="1104" y="311"/>
                  </a:cubicBezTo>
                  <a:cubicBezTo>
                    <a:pt x="1460" y="544"/>
                    <a:pt x="1500" y="985"/>
                    <a:pt x="1359" y="1358"/>
                  </a:cubicBezTo>
                  <a:cubicBezTo>
                    <a:pt x="1355" y="1358"/>
                    <a:pt x="1351" y="1358"/>
                    <a:pt x="1347" y="1358"/>
                  </a:cubicBezTo>
                  <a:cubicBezTo>
                    <a:pt x="1335" y="1358"/>
                    <a:pt x="1324" y="1359"/>
                    <a:pt x="1313" y="1363"/>
                  </a:cubicBezTo>
                  <a:cubicBezTo>
                    <a:pt x="1289" y="1256"/>
                    <a:pt x="1249" y="1154"/>
                    <a:pt x="1193" y="1059"/>
                  </a:cubicBezTo>
                  <a:cubicBezTo>
                    <a:pt x="1112" y="918"/>
                    <a:pt x="1007" y="750"/>
                    <a:pt x="843" y="750"/>
                  </a:cubicBezTo>
                  <a:cubicBezTo>
                    <a:pt x="812" y="750"/>
                    <a:pt x="779" y="756"/>
                    <a:pt x="744" y="769"/>
                  </a:cubicBezTo>
                  <a:cubicBezTo>
                    <a:pt x="725" y="776"/>
                    <a:pt x="709" y="790"/>
                    <a:pt x="698" y="809"/>
                  </a:cubicBezTo>
                  <a:cubicBezTo>
                    <a:pt x="682" y="789"/>
                    <a:pt x="660" y="776"/>
                    <a:pt x="638" y="776"/>
                  </a:cubicBezTo>
                  <a:cubicBezTo>
                    <a:pt x="620" y="776"/>
                    <a:pt x="602" y="785"/>
                    <a:pt x="590" y="806"/>
                  </a:cubicBezTo>
                  <a:cubicBezTo>
                    <a:pt x="568" y="862"/>
                    <a:pt x="533" y="890"/>
                    <a:pt x="484" y="890"/>
                  </a:cubicBezTo>
                  <a:cubicBezTo>
                    <a:pt x="443" y="890"/>
                    <a:pt x="392" y="870"/>
                    <a:pt x="331" y="831"/>
                  </a:cubicBezTo>
                  <a:cubicBezTo>
                    <a:pt x="318" y="813"/>
                    <a:pt x="297" y="804"/>
                    <a:pt x="276" y="804"/>
                  </a:cubicBezTo>
                  <a:cubicBezTo>
                    <a:pt x="296" y="790"/>
                    <a:pt x="303" y="766"/>
                    <a:pt x="294" y="744"/>
                  </a:cubicBezTo>
                  <a:cubicBezTo>
                    <a:pt x="211" y="532"/>
                    <a:pt x="300" y="362"/>
                    <a:pt x="503" y="258"/>
                  </a:cubicBezTo>
                  <a:cubicBezTo>
                    <a:pt x="587" y="216"/>
                    <a:pt x="671" y="197"/>
                    <a:pt x="754" y="197"/>
                  </a:cubicBezTo>
                  <a:close/>
                  <a:moveTo>
                    <a:pt x="769" y="0"/>
                  </a:moveTo>
                  <a:cubicBezTo>
                    <a:pt x="550" y="0"/>
                    <a:pt x="326" y="105"/>
                    <a:pt x="183" y="265"/>
                  </a:cubicBezTo>
                  <a:cubicBezTo>
                    <a:pt x="38" y="430"/>
                    <a:pt x="1" y="686"/>
                    <a:pt x="202" y="815"/>
                  </a:cubicBezTo>
                  <a:cubicBezTo>
                    <a:pt x="210" y="819"/>
                    <a:pt x="220" y="821"/>
                    <a:pt x="229" y="821"/>
                  </a:cubicBezTo>
                  <a:cubicBezTo>
                    <a:pt x="190" y="844"/>
                    <a:pt x="164" y="892"/>
                    <a:pt x="195" y="935"/>
                  </a:cubicBezTo>
                  <a:cubicBezTo>
                    <a:pt x="264" y="1035"/>
                    <a:pt x="358" y="1115"/>
                    <a:pt x="475" y="1115"/>
                  </a:cubicBezTo>
                  <a:cubicBezTo>
                    <a:pt x="499" y="1115"/>
                    <a:pt x="523" y="1112"/>
                    <a:pt x="549" y="1105"/>
                  </a:cubicBezTo>
                  <a:cubicBezTo>
                    <a:pt x="648" y="1078"/>
                    <a:pt x="719" y="1009"/>
                    <a:pt x="728" y="920"/>
                  </a:cubicBezTo>
                  <a:cubicBezTo>
                    <a:pt x="742" y="929"/>
                    <a:pt x="758" y="933"/>
                    <a:pt x="774" y="933"/>
                  </a:cubicBezTo>
                  <a:cubicBezTo>
                    <a:pt x="779" y="933"/>
                    <a:pt x="784" y="933"/>
                    <a:pt x="789" y="932"/>
                  </a:cubicBezTo>
                  <a:cubicBezTo>
                    <a:pt x="794" y="931"/>
                    <a:pt x="800" y="930"/>
                    <a:pt x="805" y="930"/>
                  </a:cubicBezTo>
                  <a:cubicBezTo>
                    <a:pt x="915" y="930"/>
                    <a:pt x="1004" y="1119"/>
                    <a:pt x="1042" y="1192"/>
                  </a:cubicBezTo>
                  <a:cubicBezTo>
                    <a:pt x="1125" y="1352"/>
                    <a:pt x="1178" y="1505"/>
                    <a:pt x="1086" y="1678"/>
                  </a:cubicBezTo>
                  <a:cubicBezTo>
                    <a:pt x="1044" y="1759"/>
                    <a:pt x="1106" y="1823"/>
                    <a:pt x="1174" y="1823"/>
                  </a:cubicBezTo>
                  <a:cubicBezTo>
                    <a:pt x="1205" y="1823"/>
                    <a:pt x="1237" y="1810"/>
                    <a:pt x="1261" y="1779"/>
                  </a:cubicBezTo>
                  <a:cubicBezTo>
                    <a:pt x="1319" y="1706"/>
                    <a:pt x="1363" y="1623"/>
                    <a:pt x="1393" y="1536"/>
                  </a:cubicBezTo>
                  <a:cubicBezTo>
                    <a:pt x="1399" y="1538"/>
                    <a:pt x="1405" y="1539"/>
                    <a:pt x="1412" y="1539"/>
                  </a:cubicBezTo>
                  <a:cubicBezTo>
                    <a:pt x="1435" y="1539"/>
                    <a:pt x="1457" y="1526"/>
                    <a:pt x="1468" y="1505"/>
                  </a:cubicBezTo>
                  <a:cubicBezTo>
                    <a:pt x="1821" y="954"/>
                    <a:pt x="1571" y="174"/>
                    <a:pt x="915" y="17"/>
                  </a:cubicBezTo>
                  <a:cubicBezTo>
                    <a:pt x="867" y="5"/>
                    <a:pt x="818" y="0"/>
                    <a:pt x="76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rot="-5400000">
              <a:off x="915420" y="4792854"/>
              <a:ext cx="254045" cy="279047"/>
            </a:xfrm>
            <a:custGeom>
              <a:avLst/>
              <a:gdLst/>
              <a:ahLst/>
              <a:cxnLst/>
              <a:rect l="l" t="t" r="r" b="b"/>
              <a:pathLst>
                <a:path w="4542" h="4989" extrusionOk="0">
                  <a:moveTo>
                    <a:pt x="1255" y="1"/>
                  </a:moveTo>
                  <a:cubicBezTo>
                    <a:pt x="1253" y="1"/>
                    <a:pt x="1250" y="1"/>
                    <a:pt x="1248" y="1"/>
                  </a:cubicBezTo>
                  <a:cubicBezTo>
                    <a:pt x="384" y="76"/>
                    <a:pt x="1" y="1057"/>
                    <a:pt x="44" y="1817"/>
                  </a:cubicBezTo>
                  <a:cubicBezTo>
                    <a:pt x="47" y="1879"/>
                    <a:pt x="95" y="1906"/>
                    <a:pt x="143" y="1906"/>
                  </a:cubicBezTo>
                  <a:cubicBezTo>
                    <a:pt x="153" y="1906"/>
                    <a:pt x="163" y="1905"/>
                    <a:pt x="172" y="1902"/>
                  </a:cubicBezTo>
                  <a:lnTo>
                    <a:pt x="172" y="1902"/>
                  </a:lnTo>
                  <a:cubicBezTo>
                    <a:pt x="171" y="1935"/>
                    <a:pt x="165" y="1966"/>
                    <a:pt x="167" y="2000"/>
                  </a:cubicBezTo>
                  <a:cubicBezTo>
                    <a:pt x="167" y="2056"/>
                    <a:pt x="209" y="2084"/>
                    <a:pt x="251" y="2084"/>
                  </a:cubicBezTo>
                  <a:cubicBezTo>
                    <a:pt x="293" y="2084"/>
                    <a:pt x="336" y="2056"/>
                    <a:pt x="340" y="2000"/>
                  </a:cubicBezTo>
                  <a:lnTo>
                    <a:pt x="987" y="1043"/>
                  </a:lnTo>
                  <a:lnTo>
                    <a:pt x="1411" y="978"/>
                  </a:lnTo>
                  <a:cubicBezTo>
                    <a:pt x="1496" y="973"/>
                    <a:pt x="1581" y="970"/>
                    <a:pt x="1667" y="970"/>
                  </a:cubicBezTo>
                  <a:cubicBezTo>
                    <a:pt x="1790" y="970"/>
                    <a:pt x="1913" y="976"/>
                    <a:pt x="2036" y="987"/>
                  </a:cubicBezTo>
                  <a:cubicBezTo>
                    <a:pt x="2751" y="1048"/>
                    <a:pt x="3343" y="1298"/>
                    <a:pt x="3725" y="1936"/>
                  </a:cubicBezTo>
                  <a:cubicBezTo>
                    <a:pt x="4250" y="2813"/>
                    <a:pt x="4364" y="3908"/>
                    <a:pt x="4324" y="4904"/>
                  </a:cubicBezTo>
                  <a:cubicBezTo>
                    <a:pt x="4321" y="4960"/>
                    <a:pt x="4363" y="4988"/>
                    <a:pt x="4406" y="4988"/>
                  </a:cubicBezTo>
                  <a:cubicBezTo>
                    <a:pt x="4450" y="4988"/>
                    <a:pt x="4495" y="4960"/>
                    <a:pt x="4498" y="4904"/>
                  </a:cubicBezTo>
                  <a:cubicBezTo>
                    <a:pt x="4541" y="4275"/>
                    <a:pt x="4507" y="3486"/>
                    <a:pt x="4307" y="2769"/>
                  </a:cubicBezTo>
                  <a:cubicBezTo>
                    <a:pt x="4230" y="1522"/>
                    <a:pt x="3586" y="672"/>
                    <a:pt x="2483" y="56"/>
                  </a:cubicBezTo>
                  <a:cubicBezTo>
                    <a:pt x="2471" y="49"/>
                    <a:pt x="2459" y="46"/>
                    <a:pt x="2448" y="46"/>
                  </a:cubicBezTo>
                  <a:cubicBezTo>
                    <a:pt x="2384" y="46"/>
                    <a:pt x="2341" y="144"/>
                    <a:pt x="2410" y="179"/>
                  </a:cubicBezTo>
                  <a:cubicBezTo>
                    <a:pt x="2911" y="419"/>
                    <a:pt x="3481" y="909"/>
                    <a:pt x="3751" y="1394"/>
                  </a:cubicBezTo>
                  <a:cubicBezTo>
                    <a:pt x="3833" y="1550"/>
                    <a:pt x="3897" y="1714"/>
                    <a:pt x="3943" y="1883"/>
                  </a:cubicBezTo>
                  <a:cubicBezTo>
                    <a:pt x="3708" y="1488"/>
                    <a:pt x="3388" y="1165"/>
                    <a:pt x="2955" y="977"/>
                  </a:cubicBezTo>
                  <a:cubicBezTo>
                    <a:pt x="2623" y="833"/>
                    <a:pt x="2188" y="742"/>
                    <a:pt x="1760" y="742"/>
                  </a:cubicBezTo>
                  <a:cubicBezTo>
                    <a:pt x="1102" y="742"/>
                    <a:pt x="462" y="956"/>
                    <a:pt x="245" y="1517"/>
                  </a:cubicBezTo>
                  <a:cubicBezTo>
                    <a:pt x="295" y="907"/>
                    <a:pt x="615" y="272"/>
                    <a:pt x="1271" y="177"/>
                  </a:cubicBezTo>
                  <a:cubicBezTo>
                    <a:pt x="1367" y="163"/>
                    <a:pt x="1348" y="1"/>
                    <a:pt x="125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rot="-5400000">
              <a:off x="882755" y="4947060"/>
              <a:ext cx="43068" cy="13144"/>
            </a:xfrm>
            <a:custGeom>
              <a:avLst/>
              <a:gdLst/>
              <a:ahLst/>
              <a:cxnLst/>
              <a:rect l="l" t="t" r="r" b="b"/>
              <a:pathLst>
                <a:path w="770" h="235" extrusionOk="0">
                  <a:moveTo>
                    <a:pt x="159" y="0"/>
                  </a:moveTo>
                  <a:cubicBezTo>
                    <a:pt x="142" y="0"/>
                    <a:pt x="126" y="0"/>
                    <a:pt x="109" y="1"/>
                  </a:cubicBezTo>
                  <a:cubicBezTo>
                    <a:pt x="1" y="2"/>
                    <a:pt x="1" y="168"/>
                    <a:pt x="109" y="171"/>
                  </a:cubicBezTo>
                  <a:cubicBezTo>
                    <a:pt x="300" y="175"/>
                    <a:pt x="485" y="235"/>
                    <a:pt x="673" y="235"/>
                  </a:cubicBezTo>
                  <a:cubicBezTo>
                    <a:pt x="681" y="235"/>
                    <a:pt x="690" y="235"/>
                    <a:pt x="698" y="235"/>
                  </a:cubicBezTo>
                  <a:cubicBezTo>
                    <a:pt x="758" y="233"/>
                    <a:pt x="769" y="162"/>
                    <a:pt x="727" y="129"/>
                  </a:cubicBezTo>
                  <a:cubicBezTo>
                    <a:pt x="568" y="12"/>
                    <a:pt x="354" y="0"/>
                    <a:pt x="1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 name="Google Shape;146;p5"/>
          <p:cNvPicPr preferRelativeResize="0"/>
          <p:nvPr/>
        </p:nvPicPr>
        <p:blipFill>
          <a:blip r:embed="rId4">
            <a:alphaModFix/>
          </a:blip>
          <a:stretch>
            <a:fillRect/>
          </a:stretch>
        </p:blipFill>
        <p:spPr>
          <a:xfrm rot="-1800000" flipH="1">
            <a:off x="7280292" y="-413819"/>
            <a:ext cx="2044891" cy="2553192"/>
          </a:xfrm>
          <a:prstGeom prst="rect">
            <a:avLst/>
          </a:prstGeom>
          <a:noFill/>
          <a:ln>
            <a:noFill/>
          </a:ln>
        </p:spPr>
      </p:pic>
    </p:spTree>
    <p:extLst>
      <p:ext uri="{BB962C8B-B14F-4D97-AF65-F5344CB8AC3E}">
        <p14:creationId xmlns:p14="http://schemas.microsoft.com/office/powerpoint/2010/main" val="1131644026"/>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47"/>
        <p:cNvGrpSpPr/>
        <p:nvPr/>
      </p:nvGrpSpPr>
      <p:grpSpPr>
        <a:xfrm>
          <a:off x="0" y="0"/>
          <a:ext cx="0" cy="0"/>
          <a:chOff x="0" y="0"/>
          <a:chExt cx="0" cy="0"/>
        </a:xfrm>
      </p:grpSpPr>
      <p:pic>
        <p:nvPicPr>
          <p:cNvPr id="148" name="Google Shape;148;p6"/>
          <p:cNvPicPr preferRelativeResize="0"/>
          <p:nvPr/>
        </p:nvPicPr>
        <p:blipFill rotWithShape="1">
          <a:blip r:embed="rId2">
            <a:alphaModFix/>
          </a:blip>
          <a:srcRect t="52951" b="-1455"/>
          <a:stretch/>
        </p:blipFill>
        <p:spPr>
          <a:xfrm>
            <a:off x="0" y="0"/>
            <a:ext cx="9143997" cy="1632900"/>
          </a:xfrm>
          <a:prstGeom prst="rect">
            <a:avLst/>
          </a:prstGeom>
          <a:noFill/>
          <a:ln>
            <a:noFill/>
          </a:ln>
        </p:spPr>
      </p:pic>
      <p:sp>
        <p:nvSpPr>
          <p:cNvPr id="149" name="Google Shape;14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grpSp>
        <p:nvGrpSpPr>
          <p:cNvPr id="150" name="Google Shape;150;p6"/>
          <p:cNvGrpSpPr/>
          <p:nvPr/>
        </p:nvGrpSpPr>
        <p:grpSpPr>
          <a:xfrm>
            <a:off x="7896388" y="4782080"/>
            <a:ext cx="1068783" cy="214821"/>
            <a:chOff x="3929226" y="4782080"/>
            <a:chExt cx="1068783" cy="214821"/>
          </a:xfrm>
        </p:grpSpPr>
        <p:sp>
          <p:nvSpPr>
            <p:cNvPr id="151" name="Google Shape;151;p6"/>
            <p:cNvSpPr/>
            <p:nvPr/>
          </p:nvSpPr>
          <p:spPr>
            <a:xfrm>
              <a:off x="4827261" y="4859220"/>
              <a:ext cx="40136" cy="102511"/>
            </a:xfrm>
            <a:custGeom>
              <a:avLst/>
              <a:gdLst/>
              <a:ahLst/>
              <a:cxnLst/>
              <a:rect l="l" t="t" r="r" b="b"/>
              <a:pathLst>
                <a:path w="897" h="2291" extrusionOk="0">
                  <a:moveTo>
                    <a:pt x="111" y="1"/>
                  </a:moveTo>
                  <a:cubicBezTo>
                    <a:pt x="105" y="1"/>
                    <a:pt x="99" y="1"/>
                    <a:pt x="93" y="1"/>
                  </a:cubicBezTo>
                  <a:cubicBezTo>
                    <a:pt x="31" y="4"/>
                    <a:pt x="0" y="90"/>
                    <a:pt x="61" y="122"/>
                  </a:cubicBezTo>
                  <a:cubicBezTo>
                    <a:pt x="695" y="470"/>
                    <a:pt x="764" y="1592"/>
                    <a:pt x="452" y="2148"/>
                  </a:cubicBezTo>
                  <a:cubicBezTo>
                    <a:pt x="411" y="2222"/>
                    <a:pt x="476" y="2291"/>
                    <a:pt x="540" y="2291"/>
                  </a:cubicBezTo>
                  <a:cubicBezTo>
                    <a:pt x="569" y="2291"/>
                    <a:pt x="597" y="2277"/>
                    <a:pt x="616" y="2243"/>
                  </a:cubicBezTo>
                  <a:cubicBezTo>
                    <a:pt x="853" y="1827"/>
                    <a:pt x="896" y="1355"/>
                    <a:pt x="758" y="894"/>
                  </a:cubicBezTo>
                  <a:cubicBezTo>
                    <a:pt x="669" y="598"/>
                    <a:pt x="481" y="1"/>
                    <a:pt x="11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6"/>
            <p:cNvSpPr/>
            <p:nvPr/>
          </p:nvSpPr>
          <p:spPr>
            <a:xfrm>
              <a:off x="4468003" y="4833089"/>
              <a:ext cx="346550" cy="147793"/>
            </a:xfrm>
            <a:custGeom>
              <a:avLst/>
              <a:gdLst/>
              <a:ahLst/>
              <a:cxnLst/>
              <a:rect l="l" t="t" r="r" b="b"/>
              <a:pathLst>
                <a:path w="7745" h="3303" extrusionOk="0">
                  <a:moveTo>
                    <a:pt x="6503" y="0"/>
                  </a:moveTo>
                  <a:cubicBezTo>
                    <a:pt x="4173" y="0"/>
                    <a:pt x="2517" y="3009"/>
                    <a:pt x="119" y="3122"/>
                  </a:cubicBezTo>
                  <a:cubicBezTo>
                    <a:pt x="3" y="3128"/>
                    <a:pt x="1" y="3303"/>
                    <a:pt x="116" y="3303"/>
                  </a:cubicBezTo>
                  <a:cubicBezTo>
                    <a:pt x="117" y="3303"/>
                    <a:pt x="117" y="3303"/>
                    <a:pt x="118" y="3303"/>
                  </a:cubicBezTo>
                  <a:cubicBezTo>
                    <a:pt x="2616" y="3270"/>
                    <a:pt x="4187" y="201"/>
                    <a:pt x="6536" y="201"/>
                  </a:cubicBezTo>
                  <a:cubicBezTo>
                    <a:pt x="6872" y="201"/>
                    <a:pt x="7224" y="264"/>
                    <a:pt x="7597" y="407"/>
                  </a:cubicBezTo>
                  <a:cubicBezTo>
                    <a:pt x="7606" y="411"/>
                    <a:pt x="7614" y="412"/>
                    <a:pt x="7622" y="412"/>
                  </a:cubicBezTo>
                  <a:cubicBezTo>
                    <a:pt x="7699" y="412"/>
                    <a:pt x="7745" y="284"/>
                    <a:pt x="7663" y="249"/>
                  </a:cubicBezTo>
                  <a:cubicBezTo>
                    <a:pt x="7256" y="75"/>
                    <a:pt x="6871" y="0"/>
                    <a:pt x="65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6"/>
            <p:cNvSpPr/>
            <p:nvPr/>
          </p:nvSpPr>
          <p:spPr>
            <a:xfrm>
              <a:off x="4122301" y="4820918"/>
              <a:ext cx="116113" cy="160366"/>
            </a:xfrm>
            <a:custGeom>
              <a:avLst/>
              <a:gdLst/>
              <a:ahLst/>
              <a:cxnLst/>
              <a:rect l="l" t="t" r="r" b="b"/>
              <a:pathLst>
                <a:path w="2595" h="3584" extrusionOk="0">
                  <a:moveTo>
                    <a:pt x="630" y="1"/>
                  </a:moveTo>
                  <a:cubicBezTo>
                    <a:pt x="192" y="1"/>
                    <a:pt x="1" y="819"/>
                    <a:pt x="48" y="1220"/>
                  </a:cubicBezTo>
                  <a:cubicBezTo>
                    <a:pt x="175" y="2277"/>
                    <a:pt x="1169" y="3033"/>
                    <a:pt x="2083" y="3419"/>
                  </a:cubicBezTo>
                  <a:cubicBezTo>
                    <a:pt x="2093" y="3424"/>
                    <a:pt x="2105" y="3426"/>
                    <a:pt x="2116" y="3426"/>
                  </a:cubicBezTo>
                  <a:cubicBezTo>
                    <a:pt x="2134" y="3426"/>
                    <a:pt x="2151" y="3420"/>
                    <a:pt x="2166" y="3409"/>
                  </a:cubicBezTo>
                  <a:cubicBezTo>
                    <a:pt x="2246" y="3469"/>
                    <a:pt x="2324" y="3530"/>
                    <a:pt x="2412" y="3573"/>
                  </a:cubicBezTo>
                  <a:cubicBezTo>
                    <a:pt x="2427" y="3581"/>
                    <a:pt x="2441" y="3584"/>
                    <a:pt x="2455" y="3584"/>
                  </a:cubicBezTo>
                  <a:cubicBezTo>
                    <a:pt x="2539" y="3584"/>
                    <a:pt x="2595" y="3462"/>
                    <a:pt x="2503" y="3415"/>
                  </a:cubicBezTo>
                  <a:cubicBezTo>
                    <a:pt x="1532" y="2908"/>
                    <a:pt x="1242" y="1483"/>
                    <a:pt x="1147" y="496"/>
                  </a:cubicBezTo>
                  <a:cubicBezTo>
                    <a:pt x="1142" y="444"/>
                    <a:pt x="1102" y="418"/>
                    <a:pt x="1064" y="418"/>
                  </a:cubicBezTo>
                  <a:cubicBezTo>
                    <a:pt x="1026" y="418"/>
                    <a:pt x="988" y="443"/>
                    <a:pt x="985" y="496"/>
                  </a:cubicBezTo>
                  <a:cubicBezTo>
                    <a:pt x="944" y="1263"/>
                    <a:pt x="1215" y="2331"/>
                    <a:pt x="1764" y="3025"/>
                  </a:cubicBezTo>
                  <a:cubicBezTo>
                    <a:pt x="1376" y="2791"/>
                    <a:pt x="1000" y="2553"/>
                    <a:pt x="703" y="2185"/>
                  </a:cubicBezTo>
                  <a:cubicBezTo>
                    <a:pt x="509" y="1945"/>
                    <a:pt x="356" y="1683"/>
                    <a:pt x="283" y="1377"/>
                  </a:cubicBezTo>
                  <a:cubicBezTo>
                    <a:pt x="226" y="1153"/>
                    <a:pt x="220" y="919"/>
                    <a:pt x="264" y="693"/>
                  </a:cubicBezTo>
                  <a:cubicBezTo>
                    <a:pt x="286" y="409"/>
                    <a:pt x="435" y="268"/>
                    <a:pt x="714" y="268"/>
                  </a:cubicBezTo>
                  <a:cubicBezTo>
                    <a:pt x="756" y="268"/>
                    <a:pt x="801" y="272"/>
                    <a:pt x="849" y="278"/>
                  </a:cubicBezTo>
                  <a:cubicBezTo>
                    <a:pt x="863" y="288"/>
                    <a:pt x="878" y="293"/>
                    <a:pt x="893" y="293"/>
                  </a:cubicBezTo>
                  <a:cubicBezTo>
                    <a:pt x="962" y="293"/>
                    <a:pt x="1025" y="188"/>
                    <a:pt x="959" y="136"/>
                  </a:cubicBezTo>
                  <a:cubicBezTo>
                    <a:pt x="837" y="41"/>
                    <a:pt x="727" y="1"/>
                    <a:pt x="63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a:off x="4711416" y="4901773"/>
              <a:ext cx="127121" cy="95128"/>
            </a:xfrm>
            <a:custGeom>
              <a:avLst/>
              <a:gdLst/>
              <a:ahLst/>
              <a:cxnLst/>
              <a:rect l="l" t="t" r="r" b="b"/>
              <a:pathLst>
                <a:path w="2841" h="2126" extrusionOk="0">
                  <a:moveTo>
                    <a:pt x="527" y="1"/>
                  </a:moveTo>
                  <a:cubicBezTo>
                    <a:pt x="510" y="1"/>
                    <a:pt x="492" y="8"/>
                    <a:pt x="477" y="26"/>
                  </a:cubicBezTo>
                  <a:cubicBezTo>
                    <a:pt x="0" y="589"/>
                    <a:pt x="239" y="1495"/>
                    <a:pt x="830" y="1879"/>
                  </a:cubicBezTo>
                  <a:cubicBezTo>
                    <a:pt x="1075" y="2038"/>
                    <a:pt x="1397" y="2126"/>
                    <a:pt x="1717" y="2126"/>
                  </a:cubicBezTo>
                  <a:cubicBezTo>
                    <a:pt x="2149" y="2126"/>
                    <a:pt x="2576" y="1965"/>
                    <a:pt x="2805" y="1605"/>
                  </a:cubicBezTo>
                  <a:cubicBezTo>
                    <a:pt x="2841" y="1549"/>
                    <a:pt x="2788" y="1486"/>
                    <a:pt x="2734" y="1486"/>
                  </a:cubicBezTo>
                  <a:cubicBezTo>
                    <a:pt x="2716" y="1486"/>
                    <a:pt x="2698" y="1493"/>
                    <a:pt x="2682" y="1510"/>
                  </a:cubicBezTo>
                  <a:cubicBezTo>
                    <a:pt x="2429" y="1786"/>
                    <a:pt x="2058" y="1929"/>
                    <a:pt x="1686" y="1929"/>
                  </a:cubicBezTo>
                  <a:cubicBezTo>
                    <a:pt x="1460" y="1929"/>
                    <a:pt x="1234" y="1876"/>
                    <a:pt x="1034" y="1769"/>
                  </a:cubicBezTo>
                  <a:cubicBezTo>
                    <a:pt x="403" y="1428"/>
                    <a:pt x="301" y="715"/>
                    <a:pt x="596" y="118"/>
                  </a:cubicBezTo>
                  <a:cubicBezTo>
                    <a:pt x="622" y="64"/>
                    <a:pt x="576" y="1"/>
                    <a:pt x="5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6"/>
            <p:cNvSpPr/>
            <p:nvPr/>
          </p:nvSpPr>
          <p:spPr>
            <a:xfrm>
              <a:off x="4739785" y="4886022"/>
              <a:ext cx="32216" cy="13513"/>
            </a:xfrm>
            <a:custGeom>
              <a:avLst/>
              <a:gdLst/>
              <a:ahLst/>
              <a:cxnLst/>
              <a:rect l="l" t="t" r="r" b="b"/>
              <a:pathLst>
                <a:path w="720" h="302" extrusionOk="0">
                  <a:moveTo>
                    <a:pt x="579" y="0"/>
                  </a:moveTo>
                  <a:cubicBezTo>
                    <a:pt x="406" y="0"/>
                    <a:pt x="247" y="50"/>
                    <a:pt x="89" y="120"/>
                  </a:cubicBezTo>
                  <a:cubicBezTo>
                    <a:pt x="0" y="159"/>
                    <a:pt x="49" y="301"/>
                    <a:pt x="132" y="301"/>
                  </a:cubicBezTo>
                  <a:cubicBezTo>
                    <a:pt x="142" y="301"/>
                    <a:pt x="152" y="299"/>
                    <a:pt x="163" y="295"/>
                  </a:cubicBezTo>
                  <a:cubicBezTo>
                    <a:pt x="310" y="236"/>
                    <a:pt x="456" y="209"/>
                    <a:pt x="612" y="184"/>
                  </a:cubicBezTo>
                  <a:cubicBezTo>
                    <a:pt x="720" y="168"/>
                    <a:pt x="690" y="2"/>
                    <a:pt x="587" y="0"/>
                  </a:cubicBezTo>
                  <a:cubicBezTo>
                    <a:pt x="584" y="0"/>
                    <a:pt x="582" y="0"/>
                    <a:pt x="5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6"/>
            <p:cNvSpPr/>
            <p:nvPr/>
          </p:nvSpPr>
          <p:spPr>
            <a:xfrm>
              <a:off x="4669982" y="4880340"/>
              <a:ext cx="88595" cy="101303"/>
            </a:xfrm>
            <a:custGeom>
              <a:avLst/>
              <a:gdLst/>
              <a:ahLst/>
              <a:cxnLst/>
              <a:rect l="l" t="t" r="r" b="b"/>
              <a:pathLst>
                <a:path w="1980" h="2264" extrusionOk="0">
                  <a:moveTo>
                    <a:pt x="1784" y="0"/>
                  </a:moveTo>
                  <a:cubicBezTo>
                    <a:pt x="1272" y="0"/>
                    <a:pt x="740" y="375"/>
                    <a:pt x="472" y="795"/>
                  </a:cubicBezTo>
                  <a:cubicBezTo>
                    <a:pt x="202" y="1216"/>
                    <a:pt x="1" y="1896"/>
                    <a:pt x="473" y="2251"/>
                  </a:cubicBezTo>
                  <a:cubicBezTo>
                    <a:pt x="485" y="2260"/>
                    <a:pt x="497" y="2264"/>
                    <a:pt x="509" y="2264"/>
                  </a:cubicBezTo>
                  <a:cubicBezTo>
                    <a:pt x="556" y="2264"/>
                    <a:pt x="597" y="2200"/>
                    <a:pt x="571" y="2153"/>
                  </a:cubicBezTo>
                  <a:cubicBezTo>
                    <a:pt x="295" y="1676"/>
                    <a:pt x="375" y="1239"/>
                    <a:pt x="686" y="794"/>
                  </a:cubicBezTo>
                  <a:cubicBezTo>
                    <a:pt x="924" y="455"/>
                    <a:pt x="1410" y="159"/>
                    <a:pt x="1832" y="159"/>
                  </a:cubicBezTo>
                  <a:cubicBezTo>
                    <a:pt x="1847" y="159"/>
                    <a:pt x="1862" y="159"/>
                    <a:pt x="1877" y="160"/>
                  </a:cubicBezTo>
                  <a:cubicBezTo>
                    <a:pt x="1879" y="160"/>
                    <a:pt x="1881" y="160"/>
                    <a:pt x="1883" y="160"/>
                  </a:cubicBezTo>
                  <a:cubicBezTo>
                    <a:pt x="1979" y="160"/>
                    <a:pt x="1974" y="15"/>
                    <a:pt x="1879" y="4"/>
                  </a:cubicBezTo>
                  <a:cubicBezTo>
                    <a:pt x="1847" y="1"/>
                    <a:pt x="1816" y="0"/>
                    <a:pt x="178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6"/>
            <p:cNvSpPr/>
            <p:nvPr/>
          </p:nvSpPr>
          <p:spPr>
            <a:xfrm>
              <a:off x="4621255" y="4911885"/>
              <a:ext cx="40718" cy="67252"/>
            </a:xfrm>
            <a:custGeom>
              <a:avLst/>
              <a:gdLst/>
              <a:ahLst/>
              <a:cxnLst/>
              <a:rect l="l" t="t" r="r" b="b"/>
              <a:pathLst>
                <a:path w="910" h="1503" extrusionOk="0">
                  <a:moveTo>
                    <a:pt x="785" y="0"/>
                  </a:moveTo>
                  <a:cubicBezTo>
                    <a:pt x="767" y="0"/>
                    <a:pt x="749" y="6"/>
                    <a:pt x="731" y="21"/>
                  </a:cubicBezTo>
                  <a:cubicBezTo>
                    <a:pt x="324" y="357"/>
                    <a:pt x="4" y="881"/>
                    <a:pt x="1" y="1423"/>
                  </a:cubicBezTo>
                  <a:cubicBezTo>
                    <a:pt x="0" y="1473"/>
                    <a:pt x="45" y="1502"/>
                    <a:pt x="87" y="1502"/>
                  </a:cubicBezTo>
                  <a:cubicBezTo>
                    <a:pt x="120" y="1502"/>
                    <a:pt x="152" y="1484"/>
                    <a:pt x="160" y="1444"/>
                  </a:cubicBezTo>
                  <a:cubicBezTo>
                    <a:pt x="259" y="924"/>
                    <a:pt x="434" y="489"/>
                    <a:pt x="847" y="136"/>
                  </a:cubicBezTo>
                  <a:cubicBezTo>
                    <a:pt x="910" y="81"/>
                    <a:pt x="852" y="0"/>
                    <a:pt x="78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6"/>
            <p:cNvSpPr/>
            <p:nvPr/>
          </p:nvSpPr>
          <p:spPr>
            <a:xfrm>
              <a:off x="4307815" y="4795145"/>
              <a:ext cx="112936" cy="70742"/>
            </a:xfrm>
            <a:custGeom>
              <a:avLst/>
              <a:gdLst/>
              <a:ahLst/>
              <a:cxnLst/>
              <a:rect l="l" t="t" r="r" b="b"/>
              <a:pathLst>
                <a:path w="2524" h="1581" extrusionOk="0">
                  <a:moveTo>
                    <a:pt x="1479" y="0"/>
                  </a:moveTo>
                  <a:cubicBezTo>
                    <a:pt x="1409" y="0"/>
                    <a:pt x="1343" y="7"/>
                    <a:pt x="1284" y="22"/>
                  </a:cubicBezTo>
                  <a:cubicBezTo>
                    <a:pt x="635" y="180"/>
                    <a:pt x="189" y="867"/>
                    <a:pt x="21" y="1469"/>
                  </a:cubicBezTo>
                  <a:cubicBezTo>
                    <a:pt x="1" y="1536"/>
                    <a:pt x="57" y="1581"/>
                    <a:pt x="111" y="1581"/>
                  </a:cubicBezTo>
                  <a:cubicBezTo>
                    <a:pt x="147" y="1581"/>
                    <a:pt x="182" y="1561"/>
                    <a:pt x="195" y="1517"/>
                  </a:cubicBezTo>
                  <a:cubicBezTo>
                    <a:pt x="312" y="1100"/>
                    <a:pt x="533" y="741"/>
                    <a:pt x="871" y="467"/>
                  </a:cubicBezTo>
                  <a:cubicBezTo>
                    <a:pt x="1075" y="302"/>
                    <a:pt x="1324" y="211"/>
                    <a:pt x="1563" y="211"/>
                  </a:cubicBezTo>
                  <a:cubicBezTo>
                    <a:pt x="1882" y="211"/>
                    <a:pt x="2182" y="374"/>
                    <a:pt x="2332" y="741"/>
                  </a:cubicBezTo>
                  <a:cubicBezTo>
                    <a:pt x="2343" y="768"/>
                    <a:pt x="2374" y="786"/>
                    <a:pt x="2402" y="786"/>
                  </a:cubicBezTo>
                  <a:cubicBezTo>
                    <a:pt x="2426" y="786"/>
                    <a:pt x="2448" y="773"/>
                    <a:pt x="2452" y="741"/>
                  </a:cubicBezTo>
                  <a:cubicBezTo>
                    <a:pt x="2524" y="275"/>
                    <a:pt x="1921" y="0"/>
                    <a:pt x="14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6"/>
            <p:cNvSpPr/>
            <p:nvPr/>
          </p:nvSpPr>
          <p:spPr>
            <a:xfrm>
              <a:off x="4299492" y="4843023"/>
              <a:ext cx="119156" cy="109849"/>
            </a:xfrm>
            <a:custGeom>
              <a:avLst/>
              <a:gdLst/>
              <a:ahLst/>
              <a:cxnLst/>
              <a:rect l="l" t="t" r="r" b="b"/>
              <a:pathLst>
                <a:path w="2663" h="2455" extrusionOk="0">
                  <a:moveTo>
                    <a:pt x="2556" y="1"/>
                  </a:moveTo>
                  <a:cubicBezTo>
                    <a:pt x="2530" y="1"/>
                    <a:pt x="2506" y="12"/>
                    <a:pt x="2493" y="40"/>
                  </a:cubicBezTo>
                  <a:cubicBezTo>
                    <a:pt x="2387" y="283"/>
                    <a:pt x="2207" y="508"/>
                    <a:pt x="1941" y="579"/>
                  </a:cubicBezTo>
                  <a:cubicBezTo>
                    <a:pt x="1887" y="593"/>
                    <a:pt x="1837" y="600"/>
                    <a:pt x="1790" y="600"/>
                  </a:cubicBezTo>
                  <a:cubicBezTo>
                    <a:pt x="1583" y="600"/>
                    <a:pt x="1429" y="475"/>
                    <a:pt x="1276" y="319"/>
                  </a:cubicBezTo>
                  <a:cubicBezTo>
                    <a:pt x="1260" y="302"/>
                    <a:pt x="1241" y="295"/>
                    <a:pt x="1222" y="295"/>
                  </a:cubicBezTo>
                  <a:cubicBezTo>
                    <a:pt x="1181" y="295"/>
                    <a:pt x="1140" y="328"/>
                    <a:pt x="1137" y="372"/>
                  </a:cubicBezTo>
                  <a:cubicBezTo>
                    <a:pt x="1125" y="372"/>
                    <a:pt x="1111" y="376"/>
                    <a:pt x="1101" y="382"/>
                  </a:cubicBezTo>
                  <a:cubicBezTo>
                    <a:pt x="781" y="634"/>
                    <a:pt x="880" y="1194"/>
                    <a:pt x="1014" y="1527"/>
                  </a:cubicBezTo>
                  <a:cubicBezTo>
                    <a:pt x="1153" y="1875"/>
                    <a:pt x="1431" y="2076"/>
                    <a:pt x="1750" y="2217"/>
                  </a:cubicBezTo>
                  <a:cubicBezTo>
                    <a:pt x="1030" y="2038"/>
                    <a:pt x="365" y="1560"/>
                    <a:pt x="297" y="757"/>
                  </a:cubicBezTo>
                  <a:cubicBezTo>
                    <a:pt x="294" y="719"/>
                    <a:pt x="258" y="691"/>
                    <a:pt x="225" y="691"/>
                  </a:cubicBezTo>
                  <a:cubicBezTo>
                    <a:pt x="206" y="691"/>
                    <a:pt x="188" y="700"/>
                    <a:pt x="177" y="723"/>
                  </a:cubicBezTo>
                  <a:cubicBezTo>
                    <a:pt x="1" y="1086"/>
                    <a:pt x="408" y="1643"/>
                    <a:pt x="654" y="1894"/>
                  </a:cubicBezTo>
                  <a:cubicBezTo>
                    <a:pt x="1012" y="2259"/>
                    <a:pt x="1569" y="2398"/>
                    <a:pt x="2059" y="2454"/>
                  </a:cubicBezTo>
                  <a:cubicBezTo>
                    <a:pt x="2063" y="2455"/>
                    <a:pt x="2067" y="2455"/>
                    <a:pt x="2071" y="2455"/>
                  </a:cubicBezTo>
                  <a:cubicBezTo>
                    <a:pt x="2126" y="2455"/>
                    <a:pt x="2146" y="2406"/>
                    <a:pt x="2138" y="2359"/>
                  </a:cubicBezTo>
                  <a:lnTo>
                    <a:pt x="2138" y="2359"/>
                  </a:lnTo>
                  <a:cubicBezTo>
                    <a:pt x="2172" y="2370"/>
                    <a:pt x="2204" y="2382"/>
                    <a:pt x="2238" y="2390"/>
                  </a:cubicBezTo>
                  <a:cubicBezTo>
                    <a:pt x="2248" y="2393"/>
                    <a:pt x="2258" y="2395"/>
                    <a:pt x="2267" y="2395"/>
                  </a:cubicBezTo>
                  <a:cubicBezTo>
                    <a:pt x="2363" y="2395"/>
                    <a:pt x="2396" y="2241"/>
                    <a:pt x="2289" y="2208"/>
                  </a:cubicBezTo>
                  <a:cubicBezTo>
                    <a:pt x="1950" y="2105"/>
                    <a:pt x="1571" y="2001"/>
                    <a:pt x="1325" y="1725"/>
                  </a:cubicBezTo>
                  <a:cubicBezTo>
                    <a:pt x="1100" y="1474"/>
                    <a:pt x="911" y="784"/>
                    <a:pt x="1205" y="511"/>
                  </a:cubicBezTo>
                  <a:lnTo>
                    <a:pt x="1205" y="511"/>
                  </a:lnTo>
                  <a:cubicBezTo>
                    <a:pt x="1331" y="696"/>
                    <a:pt x="1570" y="794"/>
                    <a:pt x="1793" y="794"/>
                  </a:cubicBezTo>
                  <a:cubicBezTo>
                    <a:pt x="1833" y="794"/>
                    <a:pt x="1872" y="791"/>
                    <a:pt x="1910" y="785"/>
                  </a:cubicBezTo>
                  <a:cubicBezTo>
                    <a:pt x="2274" y="727"/>
                    <a:pt x="2518" y="431"/>
                    <a:pt x="2641" y="102"/>
                  </a:cubicBezTo>
                  <a:cubicBezTo>
                    <a:pt x="2663" y="46"/>
                    <a:pt x="2607" y="1"/>
                    <a:pt x="255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a:off x="3938801" y="4826691"/>
              <a:ext cx="116248" cy="40092"/>
            </a:xfrm>
            <a:custGeom>
              <a:avLst/>
              <a:gdLst/>
              <a:ahLst/>
              <a:cxnLst/>
              <a:rect l="l" t="t" r="r" b="b"/>
              <a:pathLst>
                <a:path w="2598" h="896" extrusionOk="0">
                  <a:moveTo>
                    <a:pt x="1225" y="0"/>
                  </a:moveTo>
                  <a:cubicBezTo>
                    <a:pt x="714" y="0"/>
                    <a:pt x="340" y="158"/>
                    <a:pt x="47" y="623"/>
                  </a:cubicBezTo>
                  <a:cubicBezTo>
                    <a:pt x="0" y="697"/>
                    <a:pt x="66" y="766"/>
                    <a:pt x="134" y="766"/>
                  </a:cubicBezTo>
                  <a:cubicBezTo>
                    <a:pt x="163" y="766"/>
                    <a:pt x="193" y="753"/>
                    <a:pt x="214" y="721"/>
                  </a:cubicBezTo>
                  <a:cubicBezTo>
                    <a:pt x="446" y="363"/>
                    <a:pt x="845" y="198"/>
                    <a:pt x="1260" y="198"/>
                  </a:cubicBezTo>
                  <a:cubicBezTo>
                    <a:pt x="1282" y="198"/>
                    <a:pt x="1303" y="198"/>
                    <a:pt x="1325" y="199"/>
                  </a:cubicBezTo>
                  <a:cubicBezTo>
                    <a:pt x="1811" y="217"/>
                    <a:pt x="2129" y="463"/>
                    <a:pt x="2396" y="854"/>
                  </a:cubicBezTo>
                  <a:cubicBezTo>
                    <a:pt x="2415" y="883"/>
                    <a:pt x="2444" y="895"/>
                    <a:pt x="2471" y="895"/>
                  </a:cubicBezTo>
                  <a:cubicBezTo>
                    <a:pt x="2536" y="895"/>
                    <a:pt x="2598" y="831"/>
                    <a:pt x="2553" y="762"/>
                  </a:cubicBezTo>
                  <a:cubicBezTo>
                    <a:pt x="2247" y="297"/>
                    <a:pt x="1892" y="25"/>
                    <a:pt x="1325" y="2"/>
                  </a:cubicBezTo>
                  <a:cubicBezTo>
                    <a:pt x="1291" y="1"/>
                    <a:pt x="1258" y="0"/>
                    <a:pt x="122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6"/>
            <p:cNvSpPr/>
            <p:nvPr/>
          </p:nvSpPr>
          <p:spPr>
            <a:xfrm>
              <a:off x="3929226" y="4867051"/>
              <a:ext cx="233479" cy="117500"/>
            </a:xfrm>
            <a:custGeom>
              <a:avLst/>
              <a:gdLst/>
              <a:ahLst/>
              <a:cxnLst/>
              <a:rect l="l" t="t" r="r" b="b"/>
              <a:pathLst>
                <a:path w="5218" h="2626" extrusionOk="0">
                  <a:moveTo>
                    <a:pt x="259" y="0"/>
                  </a:moveTo>
                  <a:cubicBezTo>
                    <a:pt x="223" y="0"/>
                    <a:pt x="188" y="20"/>
                    <a:pt x="175" y="64"/>
                  </a:cubicBezTo>
                  <a:cubicBezTo>
                    <a:pt x="0" y="673"/>
                    <a:pt x="92" y="1303"/>
                    <a:pt x="615" y="1720"/>
                  </a:cubicBezTo>
                  <a:cubicBezTo>
                    <a:pt x="807" y="1874"/>
                    <a:pt x="1083" y="1974"/>
                    <a:pt x="1349" y="1974"/>
                  </a:cubicBezTo>
                  <a:cubicBezTo>
                    <a:pt x="1586" y="1974"/>
                    <a:pt x="1814" y="1895"/>
                    <a:pt x="1967" y="1704"/>
                  </a:cubicBezTo>
                  <a:cubicBezTo>
                    <a:pt x="1972" y="1664"/>
                    <a:pt x="2006" y="1634"/>
                    <a:pt x="2044" y="1634"/>
                  </a:cubicBezTo>
                  <a:cubicBezTo>
                    <a:pt x="2052" y="1634"/>
                    <a:pt x="2059" y="1635"/>
                    <a:pt x="2066" y="1637"/>
                  </a:cubicBezTo>
                  <a:cubicBezTo>
                    <a:pt x="2122" y="1556"/>
                    <a:pt x="2165" y="1465"/>
                    <a:pt x="2190" y="1371"/>
                  </a:cubicBezTo>
                  <a:cubicBezTo>
                    <a:pt x="2651" y="2178"/>
                    <a:pt x="3872" y="2626"/>
                    <a:pt x="4765" y="2626"/>
                  </a:cubicBezTo>
                  <a:cubicBezTo>
                    <a:pt x="4840" y="2626"/>
                    <a:pt x="4913" y="2623"/>
                    <a:pt x="4984" y="2616"/>
                  </a:cubicBezTo>
                  <a:cubicBezTo>
                    <a:pt x="5061" y="2609"/>
                    <a:pt x="5086" y="2533"/>
                    <a:pt x="5066" y="2478"/>
                  </a:cubicBezTo>
                  <a:lnTo>
                    <a:pt x="5066" y="2478"/>
                  </a:lnTo>
                  <a:cubicBezTo>
                    <a:pt x="5074" y="2480"/>
                    <a:pt x="5081" y="2481"/>
                    <a:pt x="5087" y="2481"/>
                  </a:cubicBezTo>
                  <a:cubicBezTo>
                    <a:pt x="5183" y="2481"/>
                    <a:pt x="5218" y="2332"/>
                    <a:pt x="5114" y="2307"/>
                  </a:cubicBezTo>
                  <a:cubicBezTo>
                    <a:pt x="4578" y="2178"/>
                    <a:pt x="4096" y="1922"/>
                    <a:pt x="3711" y="1522"/>
                  </a:cubicBezTo>
                  <a:cubicBezTo>
                    <a:pt x="3319" y="1114"/>
                    <a:pt x="3203" y="606"/>
                    <a:pt x="2903" y="150"/>
                  </a:cubicBezTo>
                  <a:cubicBezTo>
                    <a:pt x="2884" y="121"/>
                    <a:pt x="2856" y="108"/>
                    <a:pt x="2829" y="108"/>
                  </a:cubicBezTo>
                  <a:cubicBezTo>
                    <a:pt x="2767" y="108"/>
                    <a:pt x="2707" y="171"/>
                    <a:pt x="2749" y="241"/>
                  </a:cubicBezTo>
                  <a:cubicBezTo>
                    <a:pt x="3067" y="774"/>
                    <a:pt x="3205" y="1310"/>
                    <a:pt x="3673" y="1751"/>
                  </a:cubicBezTo>
                  <a:cubicBezTo>
                    <a:pt x="4015" y="2073"/>
                    <a:pt x="4422" y="2293"/>
                    <a:pt x="4867" y="2421"/>
                  </a:cubicBezTo>
                  <a:cubicBezTo>
                    <a:pt x="4853" y="2421"/>
                    <a:pt x="4840" y="2421"/>
                    <a:pt x="4827" y="2421"/>
                  </a:cubicBezTo>
                  <a:cubicBezTo>
                    <a:pt x="3875" y="2421"/>
                    <a:pt x="2511" y="1946"/>
                    <a:pt x="2214" y="962"/>
                  </a:cubicBezTo>
                  <a:cubicBezTo>
                    <a:pt x="2205" y="932"/>
                    <a:pt x="2183" y="912"/>
                    <a:pt x="2153" y="906"/>
                  </a:cubicBezTo>
                  <a:cubicBezTo>
                    <a:pt x="2139" y="897"/>
                    <a:pt x="2122" y="893"/>
                    <a:pt x="2105" y="893"/>
                  </a:cubicBezTo>
                  <a:cubicBezTo>
                    <a:pt x="2048" y="893"/>
                    <a:pt x="1990" y="939"/>
                    <a:pt x="2007" y="1012"/>
                  </a:cubicBezTo>
                  <a:cubicBezTo>
                    <a:pt x="2054" y="1208"/>
                    <a:pt x="2028" y="1382"/>
                    <a:pt x="1916" y="1551"/>
                  </a:cubicBezTo>
                  <a:cubicBezTo>
                    <a:pt x="1913" y="1557"/>
                    <a:pt x="1916" y="1562"/>
                    <a:pt x="1915" y="1568"/>
                  </a:cubicBezTo>
                  <a:cubicBezTo>
                    <a:pt x="1911" y="1567"/>
                    <a:pt x="1906" y="1566"/>
                    <a:pt x="1902" y="1566"/>
                  </a:cubicBezTo>
                  <a:cubicBezTo>
                    <a:pt x="1890" y="1566"/>
                    <a:pt x="1877" y="1570"/>
                    <a:pt x="1868" y="1575"/>
                  </a:cubicBezTo>
                  <a:cubicBezTo>
                    <a:pt x="1668" y="1687"/>
                    <a:pt x="1465" y="1755"/>
                    <a:pt x="1267" y="1755"/>
                  </a:cubicBezTo>
                  <a:cubicBezTo>
                    <a:pt x="1060" y="1755"/>
                    <a:pt x="857" y="1680"/>
                    <a:pt x="669" y="1502"/>
                  </a:cubicBezTo>
                  <a:cubicBezTo>
                    <a:pt x="268" y="1123"/>
                    <a:pt x="212" y="624"/>
                    <a:pt x="350" y="112"/>
                  </a:cubicBezTo>
                  <a:cubicBezTo>
                    <a:pt x="367" y="44"/>
                    <a:pt x="312" y="0"/>
                    <a:pt x="2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6"/>
            <p:cNvSpPr/>
            <p:nvPr/>
          </p:nvSpPr>
          <p:spPr>
            <a:xfrm>
              <a:off x="4430103" y="4874791"/>
              <a:ext cx="85552" cy="70115"/>
            </a:xfrm>
            <a:custGeom>
              <a:avLst/>
              <a:gdLst/>
              <a:ahLst/>
              <a:cxnLst/>
              <a:rect l="l" t="t" r="r" b="b"/>
              <a:pathLst>
                <a:path w="1912" h="1567" extrusionOk="0">
                  <a:moveTo>
                    <a:pt x="642" y="201"/>
                  </a:moveTo>
                  <a:cubicBezTo>
                    <a:pt x="689" y="201"/>
                    <a:pt x="739" y="211"/>
                    <a:pt x="791" y="232"/>
                  </a:cubicBezTo>
                  <a:cubicBezTo>
                    <a:pt x="797" y="234"/>
                    <a:pt x="804" y="236"/>
                    <a:pt x="810" y="236"/>
                  </a:cubicBezTo>
                  <a:cubicBezTo>
                    <a:pt x="826" y="236"/>
                    <a:pt x="842" y="227"/>
                    <a:pt x="852" y="214"/>
                  </a:cubicBezTo>
                  <a:cubicBezTo>
                    <a:pt x="852" y="235"/>
                    <a:pt x="863" y="256"/>
                    <a:pt x="879" y="269"/>
                  </a:cubicBezTo>
                  <a:cubicBezTo>
                    <a:pt x="965" y="402"/>
                    <a:pt x="957" y="488"/>
                    <a:pt x="854" y="528"/>
                  </a:cubicBezTo>
                  <a:cubicBezTo>
                    <a:pt x="808" y="555"/>
                    <a:pt x="817" y="611"/>
                    <a:pt x="854" y="639"/>
                  </a:cubicBezTo>
                  <a:cubicBezTo>
                    <a:pt x="837" y="650"/>
                    <a:pt x="824" y="664"/>
                    <a:pt x="817" y="682"/>
                  </a:cubicBezTo>
                  <a:cubicBezTo>
                    <a:pt x="734" y="903"/>
                    <a:pt x="941" y="1035"/>
                    <a:pt x="1108" y="1131"/>
                  </a:cubicBezTo>
                  <a:cubicBezTo>
                    <a:pt x="1202" y="1186"/>
                    <a:pt x="1304" y="1227"/>
                    <a:pt x="1412" y="1251"/>
                  </a:cubicBezTo>
                  <a:cubicBezTo>
                    <a:pt x="1406" y="1266"/>
                    <a:pt x="1406" y="1281"/>
                    <a:pt x="1408" y="1295"/>
                  </a:cubicBezTo>
                  <a:cubicBezTo>
                    <a:pt x="1278" y="1344"/>
                    <a:pt x="1141" y="1371"/>
                    <a:pt x="1007" y="1371"/>
                  </a:cubicBezTo>
                  <a:cubicBezTo>
                    <a:pt x="754" y="1371"/>
                    <a:pt x="512" y="1274"/>
                    <a:pt x="361" y="1042"/>
                  </a:cubicBezTo>
                  <a:cubicBezTo>
                    <a:pt x="249" y="875"/>
                    <a:pt x="212" y="697"/>
                    <a:pt x="281" y="506"/>
                  </a:cubicBezTo>
                  <a:cubicBezTo>
                    <a:pt x="345" y="327"/>
                    <a:pt x="474" y="201"/>
                    <a:pt x="642" y="201"/>
                  </a:cubicBezTo>
                  <a:close/>
                  <a:moveTo>
                    <a:pt x="606" y="1"/>
                  </a:moveTo>
                  <a:cubicBezTo>
                    <a:pt x="515" y="1"/>
                    <a:pt x="419" y="36"/>
                    <a:pt x="340" y="97"/>
                  </a:cubicBezTo>
                  <a:cubicBezTo>
                    <a:pt x="124" y="263"/>
                    <a:pt x="1" y="589"/>
                    <a:pt x="64" y="854"/>
                  </a:cubicBezTo>
                  <a:cubicBezTo>
                    <a:pt x="173" y="1307"/>
                    <a:pt x="581" y="1566"/>
                    <a:pt x="1005" y="1566"/>
                  </a:cubicBezTo>
                  <a:cubicBezTo>
                    <a:pt x="1192" y="1566"/>
                    <a:pt x="1383" y="1515"/>
                    <a:pt x="1553" y="1408"/>
                  </a:cubicBezTo>
                  <a:cubicBezTo>
                    <a:pt x="1579" y="1392"/>
                    <a:pt x="1593" y="1361"/>
                    <a:pt x="1585" y="1331"/>
                  </a:cubicBezTo>
                  <a:cubicBezTo>
                    <a:pt x="1673" y="1301"/>
                    <a:pt x="1754" y="1257"/>
                    <a:pt x="1827" y="1199"/>
                  </a:cubicBezTo>
                  <a:cubicBezTo>
                    <a:pt x="1911" y="1134"/>
                    <a:pt x="1865" y="1011"/>
                    <a:pt x="1778" y="1011"/>
                  </a:cubicBezTo>
                  <a:cubicBezTo>
                    <a:pt x="1762" y="1011"/>
                    <a:pt x="1743" y="1016"/>
                    <a:pt x="1725" y="1026"/>
                  </a:cubicBezTo>
                  <a:cubicBezTo>
                    <a:pt x="1661" y="1060"/>
                    <a:pt x="1600" y="1074"/>
                    <a:pt x="1541" y="1074"/>
                  </a:cubicBezTo>
                  <a:cubicBezTo>
                    <a:pt x="1439" y="1074"/>
                    <a:pt x="1341" y="1033"/>
                    <a:pt x="1240" y="981"/>
                  </a:cubicBezTo>
                  <a:cubicBezTo>
                    <a:pt x="1162" y="940"/>
                    <a:pt x="957" y="845"/>
                    <a:pt x="978" y="728"/>
                  </a:cubicBezTo>
                  <a:cubicBezTo>
                    <a:pt x="983" y="706"/>
                    <a:pt x="980" y="685"/>
                    <a:pt x="968" y="666"/>
                  </a:cubicBezTo>
                  <a:cubicBezTo>
                    <a:pt x="1057" y="657"/>
                    <a:pt x="1126" y="587"/>
                    <a:pt x="1153" y="487"/>
                  </a:cubicBezTo>
                  <a:cubicBezTo>
                    <a:pt x="1194" y="334"/>
                    <a:pt x="1101" y="216"/>
                    <a:pt x="983" y="133"/>
                  </a:cubicBezTo>
                  <a:cubicBezTo>
                    <a:pt x="969" y="124"/>
                    <a:pt x="956" y="120"/>
                    <a:pt x="943" y="120"/>
                  </a:cubicBezTo>
                  <a:cubicBezTo>
                    <a:pt x="913" y="120"/>
                    <a:pt x="885" y="141"/>
                    <a:pt x="869" y="168"/>
                  </a:cubicBezTo>
                  <a:cubicBezTo>
                    <a:pt x="869" y="158"/>
                    <a:pt x="867" y="149"/>
                    <a:pt x="863" y="140"/>
                  </a:cubicBezTo>
                  <a:cubicBezTo>
                    <a:pt x="800" y="43"/>
                    <a:pt x="706" y="1"/>
                    <a:pt x="6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6"/>
            <p:cNvSpPr/>
            <p:nvPr/>
          </p:nvSpPr>
          <p:spPr>
            <a:xfrm>
              <a:off x="4217877" y="4782080"/>
              <a:ext cx="224709" cy="200189"/>
            </a:xfrm>
            <a:custGeom>
              <a:avLst/>
              <a:gdLst/>
              <a:ahLst/>
              <a:cxnLst/>
              <a:rect l="l" t="t" r="r" b="b"/>
              <a:pathLst>
                <a:path w="5022" h="4474" extrusionOk="0">
                  <a:moveTo>
                    <a:pt x="1701" y="1"/>
                  </a:moveTo>
                  <a:cubicBezTo>
                    <a:pt x="961" y="1"/>
                    <a:pt x="76" y="388"/>
                    <a:pt x="6" y="1207"/>
                  </a:cubicBezTo>
                  <a:cubicBezTo>
                    <a:pt x="0" y="1262"/>
                    <a:pt x="51" y="1294"/>
                    <a:pt x="100" y="1294"/>
                  </a:cubicBezTo>
                  <a:cubicBezTo>
                    <a:pt x="138" y="1294"/>
                    <a:pt x="175" y="1274"/>
                    <a:pt x="181" y="1230"/>
                  </a:cubicBezTo>
                  <a:cubicBezTo>
                    <a:pt x="277" y="573"/>
                    <a:pt x="909" y="254"/>
                    <a:pt x="1523" y="204"/>
                  </a:cubicBezTo>
                  <a:lnTo>
                    <a:pt x="1523" y="204"/>
                  </a:lnTo>
                  <a:cubicBezTo>
                    <a:pt x="597" y="562"/>
                    <a:pt x="621" y="2072"/>
                    <a:pt x="981" y="2914"/>
                  </a:cubicBezTo>
                  <a:cubicBezTo>
                    <a:pt x="1172" y="3358"/>
                    <a:pt x="1508" y="3686"/>
                    <a:pt x="1921" y="3923"/>
                  </a:cubicBezTo>
                  <a:cubicBezTo>
                    <a:pt x="1737" y="3875"/>
                    <a:pt x="1563" y="3804"/>
                    <a:pt x="1398" y="3709"/>
                  </a:cubicBezTo>
                  <a:cubicBezTo>
                    <a:pt x="909" y="3419"/>
                    <a:pt x="430" y="2883"/>
                    <a:pt x="182" y="2371"/>
                  </a:cubicBezTo>
                  <a:cubicBezTo>
                    <a:pt x="170" y="2345"/>
                    <a:pt x="150" y="2335"/>
                    <a:pt x="129" y="2335"/>
                  </a:cubicBezTo>
                  <a:cubicBezTo>
                    <a:pt x="81" y="2335"/>
                    <a:pt x="30" y="2387"/>
                    <a:pt x="59" y="2442"/>
                  </a:cubicBezTo>
                  <a:cubicBezTo>
                    <a:pt x="675" y="3545"/>
                    <a:pt x="1526" y="4189"/>
                    <a:pt x="2773" y="4266"/>
                  </a:cubicBezTo>
                  <a:cubicBezTo>
                    <a:pt x="3316" y="4417"/>
                    <a:pt x="3900" y="4474"/>
                    <a:pt x="4423" y="4474"/>
                  </a:cubicBezTo>
                  <a:cubicBezTo>
                    <a:pt x="4592" y="4474"/>
                    <a:pt x="4755" y="4468"/>
                    <a:pt x="4908" y="4457"/>
                  </a:cubicBezTo>
                  <a:cubicBezTo>
                    <a:pt x="5018" y="4450"/>
                    <a:pt x="5022" y="4283"/>
                    <a:pt x="4912" y="4283"/>
                  </a:cubicBezTo>
                  <a:cubicBezTo>
                    <a:pt x="4911" y="4283"/>
                    <a:pt x="4910" y="4283"/>
                    <a:pt x="4908" y="4283"/>
                  </a:cubicBezTo>
                  <a:cubicBezTo>
                    <a:pt x="4791" y="4287"/>
                    <a:pt x="4673" y="4290"/>
                    <a:pt x="4554" y="4290"/>
                  </a:cubicBezTo>
                  <a:cubicBezTo>
                    <a:pt x="3658" y="4290"/>
                    <a:pt x="2713" y="4146"/>
                    <a:pt x="1940" y="3684"/>
                  </a:cubicBezTo>
                  <a:cubicBezTo>
                    <a:pt x="1361" y="3338"/>
                    <a:pt x="1072" y="2788"/>
                    <a:pt x="998" y="2128"/>
                  </a:cubicBezTo>
                  <a:cubicBezTo>
                    <a:pt x="920" y="1402"/>
                    <a:pt x="902" y="357"/>
                    <a:pt x="2004" y="299"/>
                  </a:cubicBezTo>
                  <a:cubicBezTo>
                    <a:pt x="2115" y="293"/>
                    <a:pt x="2116" y="127"/>
                    <a:pt x="2004" y="126"/>
                  </a:cubicBezTo>
                  <a:cubicBezTo>
                    <a:pt x="2000" y="125"/>
                    <a:pt x="1996" y="125"/>
                    <a:pt x="1993" y="125"/>
                  </a:cubicBezTo>
                  <a:cubicBezTo>
                    <a:pt x="1963" y="125"/>
                    <a:pt x="1935" y="130"/>
                    <a:pt x="1906" y="131"/>
                  </a:cubicBezTo>
                  <a:cubicBezTo>
                    <a:pt x="1919" y="75"/>
                    <a:pt x="1894" y="9"/>
                    <a:pt x="1820" y="4"/>
                  </a:cubicBezTo>
                  <a:cubicBezTo>
                    <a:pt x="1781" y="2"/>
                    <a:pt x="1741" y="1"/>
                    <a:pt x="170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6"/>
            <p:cNvSpPr/>
            <p:nvPr/>
          </p:nvSpPr>
          <p:spPr>
            <a:xfrm>
              <a:off x="4213760" y="4848839"/>
              <a:ext cx="10918" cy="32485"/>
            </a:xfrm>
            <a:custGeom>
              <a:avLst/>
              <a:gdLst/>
              <a:ahLst/>
              <a:cxnLst/>
              <a:rect l="l" t="t" r="r" b="b"/>
              <a:pathLst>
                <a:path w="244" h="726" extrusionOk="0">
                  <a:moveTo>
                    <a:pt x="86" y="0"/>
                  </a:moveTo>
                  <a:cubicBezTo>
                    <a:pt x="44" y="0"/>
                    <a:pt x="3" y="27"/>
                    <a:pt x="3" y="82"/>
                  </a:cubicBezTo>
                  <a:cubicBezTo>
                    <a:pt x="0" y="291"/>
                    <a:pt x="3" y="526"/>
                    <a:pt x="132" y="699"/>
                  </a:cubicBezTo>
                  <a:cubicBezTo>
                    <a:pt x="145" y="717"/>
                    <a:pt x="165" y="725"/>
                    <a:pt x="183" y="725"/>
                  </a:cubicBezTo>
                  <a:cubicBezTo>
                    <a:pt x="210" y="725"/>
                    <a:pt x="236" y="707"/>
                    <a:pt x="236" y="671"/>
                  </a:cubicBezTo>
                  <a:cubicBezTo>
                    <a:pt x="243" y="474"/>
                    <a:pt x="177" y="280"/>
                    <a:pt x="172" y="82"/>
                  </a:cubicBezTo>
                  <a:cubicBezTo>
                    <a:pt x="171" y="28"/>
                    <a:pt x="128" y="0"/>
                    <a:pt x="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4965658" y="4886022"/>
              <a:ext cx="32351" cy="13558"/>
            </a:xfrm>
            <a:custGeom>
              <a:avLst/>
              <a:gdLst/>
              <a:ahLst/>
              <a:cxnLst/>
              <a:rect l="l" t="t" r="r" b="b"/>
              <a:pathLst>
                <a:path w="723" h="303" extrusionOk="0">
                  <a:moveTo>
                    <a:pt x="141" y="0"/>
                  </a:moveTo>
                  <a:cubicBezTo>
                    <a:pt x="139" y="0"/>
                    <a:pt x="137" y="0"/>
                    <a:pt x="134" y="0"/>
                  </a:cubicBezTo>
                  <a:cubicBezTo>
                    <a:pt x="32" y="2"/>
                    <a:pt x="1" y="168"/>
                    <a:pt x="109" y="185"/>
                  </a:cubicBezTo>
                  <a:cubicBezTo>
                    <a:pt x="266" y="209"/>
                    <a:pt x="411" y="234"/>
                    <a:pt x="558" y="296"/>
                  </a:cubicBezTo>
                  <a:cubicBezTo>
                    <a:pt x="568" y="301"/>
                    <a:pt x="578" y="302"/>
                    <a:pt x="588" y="302"/>
                  </a:cubicBezTo>
                  <a:cubicBezTo>
                    <a:pt x="672" y="302"/>
                    <a:pt x="722" y="159"/>
                    <a:pt x="632" y="120"/>
                  </a:cubicBezTo>
                  <a:cubicBezTo>
                    <a:pt x="474" y="52"/>
                    <a:pt x="315" y="0"/>
                    <a:pt x="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62730909"/>
      </p:ext>
    </p:extLst>
  </p:cSld>
  <p:clrMapOvr>
    <a:masterClrMapping/>
  </p:clrMapOvr>
  <p:hf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66"/>
        <p:cNvGrpSpPr/>
        <p:nvPr/>
      </p:nvGrpSpPr>
      <p:grpSpPr>
        <a:xfrm>
          <a:off x="0" y="0"/>
          <a:ext cx="0" cy="0"/>
          <a:chOff x="0" y="0"/>
          <a:chExt cx="0" cy="0"/>
        </a:xfrm>
      </p:grpSpPr>
      <p:pic>
        <p:nvPicPr>
          <p:cNvPr id="167" name="Google Shape;167;p7"/>
          <p:cNvPicPr preferRelativeResize="0"/>
          <p:nvPr/>
        </p:nvPicPr>
        <p:blipFill>
          <a:blip r:embed="rId2">
            <a:alphaModFix/>
          </a:blip>
          <a:stretch>
            <a:fillRect/>
          </a:stretch>
        </p:blipFill>
        <p:spPr>
          <a:xfrm rot="10800000" flipH="1">
            <a:off x="0" y="1777004"/>
            <a:ext cx="9144003" cy="3366493"/>
          </a:xfrm>
          <a:prstGeom prst="rect">
            <a:avLst/>
          </a:prstGeom>
          <a:noFill/>
          <a:ln>
            <a:noFill/>
          </a:ln>
        </p:spPr>
      </p:pic>
      <p:sp>
        <p:nvSpPr>
          <p:cNvPr id="168" name="Google Shape;168;p7"/>
          <p:cNvSpPr txBox="1">
            <a:spLocks noGrp="1"/>
          </p:cNvSpPr>
          <p:nvPr>
            <p:ph type="subTitle" idx="1"/>
          </p:nvPr>
        </p:nvSpPr>
        <p:spPr>
          <a:xfrm>
            <a:off x="713225" y="1592888"/>
            <a:ext cx="4303800" cy="276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1000"/>
              </a:spcBef>
              <a:spcAft>
                <a:spcPts val="0"/>
              </a:spcAft>
              <a:buClr>
                <a:srgbClr val="E76A28"/>
              </a:buClr>
              <a:buSzPts val="1200"/>
              <a:buChar char="○"/>
              <a:defRPr/>
            </a:lvl2pPr>
            <a:lvl3pPr lvl="2" algn="ctr" rtl="0">
              <a:lnSpc>
                <a:spcPct val="100000"/>
              </a:lnSpc>
              <a:spcBef>
                <a:spcPts val="1600"/>
              </a:spcBef>
              <a:spcAft>
                <a:spcPts val="0"/>
              </a:spcAft>
              <a:buClr>
                <a:srgbClr val="E76A28"/>
              </a:buClr>
              <a:buSzPts val="1200"/>
              <a:buChar char="■"/>
              <a:defRPr/>
            </a:lvl3pPr>
            <a:lvl4pPr lvl="3" algn="ctr" rtl="0">
              <a:lnSpc>
                <a:spcPct val="100000"/>
              </a:lnSpc>
              <a:spcBef>
                <a:spcPts val="1600"/>
              </a:spcBef>
              <a:spcAft>
                <a:spcPts val="0"/>
              </a:spcAft>
              <a:buClr>
                <a:srgbClr val="E76A28"/>
              </a:buClr>
              <a:buSzPts val="1200"/>
              <a:buChar char="●"/>
              <a:defRPr/>
            </a:lvl4pPr>
            <a:lvl5pPr lvl="4" algn="ctr" rtl="0">
              <a:lnSpc>
                <a:spcPct val="100000"/>
              </a:lnSpc>
              <a:spcBef>
                <a:spcPts val="1600"/>
              </a:spcBef>
              <a:spcAft>
                <a:spcPts val="0"/>
              </a:spcAft>
              <a:buClr>
                <a:srgbClr val="E76A28"/>
              </a:buClr>
              <a:buSzPts val="1200"/>
              <a:buChar char="○"/>
              <a:defRPr/>
            </a:lvl5pPr>
            <a:lvl6pPr lvl="5" algn="ctr" rtl="0">
              <a:lnSpc>
                <a:spcPct val="100000"/>
              </a:lnSpc>
              <a:spcBef>
                <a:spcPts val="1600"/>
              </a:spcBef>
              <a:spcAft>
                <a:spcPts val="0"/>
              </a:spcAft>
              <a:buClr>
                <a:srgbClr val="999999"/>
              </a:buClr>
              <a:buSzPts val="1200"/>
              <a:buChar char="■"/>
              <a:defRPr/>
            </a:lvl6pPr>
            <a:lvl7pPr lvl="6" algn="ctr" rtl="0">
              <a:lnSpc>
                <a:spcPct val="100000"/>
              </a:lnSpc>
              <a:spcBef>
                <a:spcPts val="1600"/>
              </a:spcBef>
              <a:spcAft>
                <a:spcPts val="0"/>
              </a:spcAft>
              <a:buClr>
                <a:srgbClr val="999999"/>
              </a:buClr>
              <a:buSzPts val="1200"/>
              <a:buChar char="●"/>
              <a:defRPr/>
            </a:lvl7pPr>
            <a:lvl8pPr lvl="7" algn="ctr" rtl="0">
              <a:lnSpc>
                <a:spcPct val="100000"/>
              </a:lnSpc>
              <a:spcBef>
                <a:spcPts val="1600"/>
              </a:spcBef>
              <a:spcAft>
                <a:spcPts val="0"/>
              </a:spcAft>
              <a:buClr>
                <a:srgbClr val="999999"/>
              </a:buClr>
              <a:buSzPts val="1200"/>
              <a:buChar char="○"/>
              <a:defRPr/>
            </a:lvl8pPr>
            <a:lvl9pPr lvl="8" algn="ctr" rtl="0">
              <a:lnSpc>
                <a:spcPct val="100000"/>
              </a:lnSpc>
              <a:spcBef>
                <a:spcPts val="1600"/>
              </a:spcBef>
              <a:spcAft>
                <a:spcPts val="1600"/>
              </a:spcAft>
              <a:buClr>
                <a:srgbClr val="999999"/>
              </a:buClr>
              <a:buSzPts val="1200"/>
              <a:buChar char="■"/>
              <a:defRPr/>
            </a:lvl9pPr>
          </a:lstStyle>
          <a:p>
            <a:r>
              <a:rPr lang="en-US"/>
              <a:t>Click to edit Master subtitle style</a:t>
            </a:r>
            <a:endParaRPr/>
          </a:p>
        </p:txBody>
      </p:sp>
      <p:sp>
        <p:nvSpPr>
          <p:cNvPr id="169" name="Google Shape;169;p7"/>
          <p:cNvSpPr>
            <a:spLocks noGrp="1"/>
          </p:cNvSpPr>
          <p:nvPr>
            <p:ph type="pic" idx="2"/>
          </p:nvPr>
        </p:nvSpPr>
        <p:spPr>
          <a:xfrm>
            <a:off x="6004375" y="1407200"/>
            <a:ext cx="2339700" cy="2329800"/>
          </a:xfrm>
          <a:prstGeom prst="rect">
            <a:avLst/>
          </a:prstGeom>
          <a:noFill/>
          <a:ln>
            <a:noFill/>
          </a:ln>
        </p:spPr>
      </p:sp>
      <p:sp>
        <p:nvSpPr>
          <p:cNvPr id="170" name="Google Shape;170;p7"/>
          <p:cNvSpPr txBox="1">
            <a:spLocks noGrp="1"/>
          </p:cNvSpPr>
          <p:nvPr>
            <p:ph type="title"/>
          </p:nvPr>
        </p:nvSpPr>
        <p:spPr>
          <a:xfrm>
            <a:off x="720000" y="445025"/>
            <a:ext cx="41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grpSp>
        <p:nvGrpSpPr>
          <p:cNvPr id="171" name="Google Shape;171;p7"/>
          <p:cNvGrpSpPr/>
          <p:nvPr/>
        </p:nvGrpSpPr>
        <p:grpSpPr>
          <a:xfrm>
            <a:off x="236830" y="4335025"/>
            <a:ext cx="721204" cy="703885"/>
            <a:chOff x="281025" y="2069275"/>
            <a:chExt cx="330025" cy="322100"/>
          </a:xfrm>
        </p:grpSpPr>
        <p:sp>
          <p:nvSpPr>
            <p:cNvPr id="172" name="Google Shape;172;p7"/>
            <p:cNvSpPr/>
            <p:nvPr/>
          </p:nvSpPr>
          <p:spPr>
            <a:xfrm>
              <a:off x="281025" y="2069275"/>
              <a:ext cx="98825" cy="62725"/>
            </a:xfrm>
            <a:custGeom>
              <a:avLst/>
              <a:gdLst/>
              <a:ahLst/>
              <a:cxnLst/>
              <a:rect l="l" t="t" r="r" b="b"/>
              <a:pathLst>
                <a:path w="3953" h="2509" extrusionOk="0">
                  <a:moveTo>
                    <a:pt x="3829" y="1"/>
                  </a:moveTo>
                  <a:cubicBezTo>
                    <a:pt x="3802" y="1"/>
                    <a:pt x="3775" y="15"/>
                    <a:pt x="3758" y="48"/>
                  </a:cubicBezTo>
                  <a:cubicBezTo>
                    <a:pt x="3251" y="1019"/>
                    <a:pt x="1826" y="1308"/>
                    <a:pt x="839" y="1404"/>
                  </a:cubicBezTo>
                  <a:cubicBezTo>
                    <a:pt x="736" y="1415"/>
                    <a:pt x="734" y="1560"/>
                    <a:pt x="839" y="1566"/>
                  </a:cubicBezTo>
                  <a:cubicBezTo>
                    <a:pt x="888" y="1568"/>
                    <a:pt x="939" y="1570"/>
                    <a:pt x="991" y="1570"/>
                  </a:cubicBezTo>
                  <a:cubicBezTo>
                    <a:pt x="1743" y="1570"/>
                    <a:pt x="2719" y="1301"/>
                    <a:pt x="3370" y="787"/>
                  </a:cubicBezTo>
                  <a:lnTo>
                    <a:pt x="3370" y="787"/>
                  </a:lnTo>
                  <a:cubicBezTo>
                    <a:pt x="3134" y="1175"/>
                    <a:pt x="2896" y="1551"/>
                    <a:pt x="2528" y="1847"/>
                  </a:cubicBezTo>
                  <a:cubicBezTo>
                    <a:pt x="2289" y="2043"/>
                    <a:pt x="2026" y="2195"/>
                    <a:pt x="1720" y="2268"/>
                  </a:cubicBezTo>
                  <a:cubicBezTo>
                    <a:pt x="1594" y="2299"/>
                    <a:pt x="1465" y="2316"/>
                    <a:pt x="1337" y="2316"/>
                  </a:cubicBezTo>
                  <a:cubicBezTo>
                    <a:pt x="1236" y="2316"/>
                    <a:pt x="1135" y="2306"/>
                    <a:pt x="1036" y="2286"/>
                  </a:cubicBezTo>
                  <a:cubicBezTo>
                    <a:pt x="710" y="2260"/>
                    <a:pt x="572" y="2066"/>
                    <a:pt x="621" y="1702"/>
                  </a:cubicBezTo>
                  <a:cubicBezTo>
                    <a:pt x="667" y="1641"/>
                    <a:pt x="599" y="1564"/>
                    <a:pt x="536" y="1564"/>
                  </a:cubicBezTo>
                  <a:cubicBezTo>
                    <a:pt x="515" y="1564"/>
                    <a:pt x="495" y="1572"/>
                    <a:pt x="479" y="1593"/>
                  </a:cubicBezTo>
                  <a:cubicBezTo>
                    <a:pt x="1" y="2206"/>
                    <a:pt x="903" y="2509"/>
                    <a:pt x="1433" y="2509"/>
                  </a:cubicBezTo>
                  <a:cubicBezTo>
                    <a:pt x="1480" y="2509"/>
                    <a:pt x="1523" y="2507"/>
                    <a:pt x="1563" y="2502"/>
                  </a:cubicBezTo>
                  <a:cubicBezTo>
                    <a:pt x="2620" y="2376"/>
                    <a:pt x="3376" y="1381"/>
                    <a:pt x="3762" y="469"/>
                  </a:cubicBezTo>
                  <a:cubicBezTo>
                    <a:pt x="3774" y="440"/>
                    <a:pt x="3769" y="409"/>
                    <a:pt x="3752" y="384"/>
                  </a:cubicBezTo>
                  <a:cubicBezTo>
                    <a:pt x="3812" y="306"/>
                    <a:pt x="3873" y="227"/>
                    <a:pt x="3916" y="140"/>
                  </a:cubicBezTo>
                  <a:cubicBezTo>
                    <a:pt x="3953" y="67"/>
                    <a:pt x="3890" y="1"/>
                    <a:pt x="382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292350" y="2171375"/>
              <a:ext cx="23825" cy="63425"/>
            </a:xfrm>
            <a:custGeom>
              <a:avLst/>
              <a:gdLst/>
              <a:ahLst/>
              <a:cxnLst/>
              <a:rect l="l" t="t" r="r" b="b"/>
              <a:pathLst>
                <a:path w="953" h="2537" extrusionOk="0">
                  <a:moveTo>
                    <a:pt x="829" y="0"/>
                  </a:moveTo>
                  <a:cubicBezTo>
                    <a:pt x="814" y="0"/>
                    <a:pt x="798" y="5"/>
                    <a:pt x="781" y="16"/>
                  </a:cubicBezTo>
                  <a:cubicBezTo>
                    <a:pt x="316" y="321"/>
                    <a:pt x="44" y="676"/>
                    <a:pt x="21" y="1244"/>
                  </a:cubicBezTo>
                  <a:cubicBezTo>
                    <a:pt x="1" y="1806"/>
                    <a:pt x="147" y="2209"/>
                    <a:pt x="642" y="2522"/>
                  </a:cubicBezTo>
                  <a:cubicBezTo>
                    <a:pt x="659" y="2532"/>
                    <a:pt x="675" y="2537"/>
                    <a:pt x="691" y="2537"/>
                  </a:cubicBezTo>
                  <a:cubicBezTo>
                    <a:pt x="773" y="2537"/>
                    <a:pt x="827" y="2410"/>
                    <a:pt x="740" y="2354"/>
                  </a:cubicBezTo>
                  <a:cubicBezTo>
                    <a:pt x="362" y="2110"/>
                    <a:pt x="201" y="1682"/>
                    <a:pt x="217" y="1244"/>
                  </a:cubicBezTo>
                  <a:cubicBezTo>
                    <a:pt x="236" y="758"/>
                    <a:pt x="480" y="439"/>
                    <a:pt x="871" y="173"/>
                  </a:cubicBezTo>
                  <a:cubicBezTo>
                    <a:pt x="953" y="118"/>
                    <a:pt x="905" y="0"/>
                    <a:pt x="82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a:off x="314425" y="2111475"/>
              <a:ext cx="68450" cy="127100"/>
            </a:xfrm>
            <a:custGeom>
              <a:avLst/>
              <a:gdLst/>
              <a:ahLst/>
              <a:cxnLst/>
              <a:rect l="l" t="t" r="r" b="b"/>
              <a:pathLst>
                <a:path w="2738" h="5084" extrusionOk="0">
                  <a:moveTo>
                    <a:pt x="2423" y="0"/>
                  </a:moveTo>
                  <a:cubicBezTo>
                    <a:pt x="2389" y="0"/>
                    <a:pt x="2355" y="19"/>
                    <a:pt x="2345" y="64"/>
                  </a:cubicBezTo>
                  <a:cubicBezTo>
                    <a:pt x="2216" y="599"/>
                    <a:pt x="1960" y="1082"/>
                    <a:pt x="1560" y="1467"/>
                  </a:cubicBezTo>
                  <a:cubicBezTo>
                    <a:pt x="1152" y="1859"/>
                    <a:pt x="644" y="1973"/>
                    <a:pt x="188" y="2276"/>
                  </a:cubicBezTo>
                  <a:cubicBezTo>
                    <a:pt x="107" y="2328"/>
                    <a:pt x="155" y="2443"/>
                    <a:pt x="233" y="2443"/>
                  </a:cubicBezTo>
                  <a:cubicBezTo>
                    <a:pt x="247" y="2443"/>
                    <a:pt x="263" y="2439"/>
                    <a:pt x="279" y="2430"/>
                  </a:cubicBezTo>
                  <a:cubicBezTo>
                    <a:pt x="812" y="2111"/>
                    <a:pt x="1348" y="1973"/>
                    <a:pt x="1789" y="1505"/>
                  </a:cubicBezTo>
                  <a:cubicBezTo>
                    <a:pt x="2111" y="1163"/>
                    <a:pt x="2330" y="756"/>
                    <a:pt x="2460" y="310"/>
                  </a:cubicBezTo>
                  <a:lnTo>
                    <a:pt x="2460" y="310"/>
                  </a:lnTo>
                  <a:cubicBezTo>
                    <a:pt x="2473" y="1266"/>
                    <a:pt x="2000" y="2664"/>
                    <a:pt x="1000" y="2963"/>
                  </a:cubicBezTo>
                  <a:cubicBezTo>
                    <a:pt x="972" y="2972"/>
                    <a:pt x="950" y="2995"/>
                    <a:pt x="945" y="3025"/>
                  </a:cubicBezTo>
                  <a:cubicBezTo>
                    <a:pt x="912" y="3081"/>
                    <a:pt x="948" y="3173"/>
                    <a:pt x="1025" y="3173"/>
                  </a:cubicBezTo>
                  <a:cubicBezTo>
                    <a:pt x="1034" y="3173"/>
                    <a:pt x="1043" y="3172"/>
                    <a:pt x="1052" y="3170"/>
                  </a:cubicBezTo>
                  <a:cubicBezTo>
                    <a:pt x="1112" y="3156"/>
                    <a:pt x="1170" y="3149"/>
                    <a:pt x="1227" y="3149"/>
                  </a:cubicBezTo>
                  <a:cubicBezTo>
                    <a:pt x="1354" y="3149"/>
                    <a:pt x="1474" y="3185"/>
                    <a:pt x="1589" y="3260"/>
                  </a:cubicBezTo>
                  <a:cubicBezTo>
                    <a:pt x="1592" y="3262"/>
                    <a:pt x="1594" y="3262"/>
                    <a:pt x="1596" y="3262"/>
                  </a:cubicBezTo>
                  <a:cubicBezTo>
                    <a:pt x="1598" y="3262"/>
                    <a:pt x="1600" y="3262"/>
                    <a:pt x="1601" y="3262"/>
                  </a:cubicBezTo>
                  <a:cubicBezTo>
                    <a:pt x="1603" y="3262"/>
                    <a:pt x="1604" y="3262"/>
                    <a:pt x="1606" y="3263"/>
                  </a:cubicBezTo>
                  <a:cubicBezTo>
                    <a:pt x="1604" y="3280"/>
                    <a:pt x="1607" y="3296"/>
                    <a:pt x="1615" y="3311"/>
                  </a:cubicBezTo>
                  <a:cubicBezTo>
                    <a:pt x="1843" y="3718"/>
                    <a:pt x="1890" y="4140"/>
                    <a:pt x="1542" y="4509"/>
                  </a:cubicBezTo>
                  <a:cubicBezTo>
                    <a:pt x="1282" y="4783"/>
                    <a:pt x="966" y="4896"/>
                    <a:pt x="628" y="4896"/>
                  </a:cubicBezTo>
                  <a:cubicBezTo>
                    <a:pt x="472" y="4896"/>
                    <a:pt x="312" y="4872"/>
                    <a:pt x="151" y="4829"/>
                  </a:cubicBezTo>
                  <a:cubicBezTo>
                    <a:pt x="142" y="4826"/>
                    <a:pt x="133" y="4825"/>
                    <a:pt x="125" y="4825"/>
                  </a:cubicBezTo>
                  <a:cubicBezTo>
                    <a:pt x="32" y="4825"/>
                    <a:pt x="0" y="4973"/>
                    <a:pt x="102" y="5002"/>
                  </a:cubicBezTo>
                  <a:cubicBezTo>
                    <a:pt x="286" y="5055"/>
                    <a:pt x="471" y="5084"/>
                    <a:pt x="652" y="5084"/>
                  </a:cubicBezTo>
                  <a:cubicBezTo>
                    <a:pt x="1071" y="5084"/>
                    <a:pt x="1466" y="4929"/>
                    <a:pt x="1758" y="4564"/>
                  </a:cubicBezTo>
                  <a:cubicBezTo>
                    <a:pt x="2050" y="4201"/>
                    <a:pt x="2148" y="3536"/>
                    <a:pt x="1742" y="3212"/>
                  </a:cubicBezTo>
                  <a:cubicBezTo>
                    <a:pt x="1732" y="3204"/>
                    <a:pt x="1720" y="3200"/>
                    <a:pt x="1708" y="3198"/>
                  </a:cubicBezTo>
                  <a:cubicBezTo>
                    <a:pt x="1715" y="3166"/>
                    <a:pt x="1703" y="3132"/>
                    <a:pt x="1675" y="3112"/>
                  </a:cubicBezTo>
                  <a:cubicBezTo>
                    <a:pt x="1594" y="3055"/>
                    <a:pt x="1503" y="3013"/>
                    <a:pt x="1409" y="2988"/>
                  </a:cubicBezTo>
                  <a:cubicBezTo>
                    <a:pt x="2284" y="2489"/>
                    <a:pt x="2737" y="1094"/>
                    <a:pt x="2654" y="195"/>
                  </a:cubicBezTo>
                  <a:cubicBezTo>
                    <a:pt x="2648" y="134"/>
                    <a:pt x="2600" y="106"/>
                    <a:pt x="2553" y="106"/>
                  </a:cubicBezTo>
                  <a:cubicBezTo>
                    <a:pt x="2541" y="106"/>
                    <a:pt x="2528" y="108"/>
                    <a:pt x="2516" y="112"/>
                  </a:cubicBezTo>
                  <a:cubicBezTo>
                    <a:pt x="2515" y="112"/>
                    <a:pt x="2515" y="110"/>
                    <a:pt x="2516" y="110"/>
                  </a:cubicBezTo>
                  <a:cubicBezTo>
                    <a:pt x="2531" y="44"/>
                    <a:pt x="2476" y="0"/>
                    <a:pt x="242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546175" y="2301775"/>
              <a:ext cx="64875" cy="89600"/>
            </a:xfrm>
            <a:custGeom>
              <a:avLst/>
              <a:gdLst/>
              <a:ahLst/>
              <a:cxnLst/>
              <a:rect l="l" t="t" r="r" b="b"/>
              <a:pathLst>
                <a:path w="2595" h="3584" extrusionOk="0">
                  <a:moveTo>
                    <a:pt x="2454" y="0"/>
                  </a:moveTo>
                  <a:cubicBezTo>
                    <a:pt x="2440" y="0"/>
                    <a:pt x="2426" y="4"/>
                    <a:pt x="2411" y="11"/>
                  </a:cubicBezTo>
                  <a:cubicBezTo>
                    <a:pt x="2323" y="54"/>
                    <a:pt x="2245" y="115"/>
                    <a:pt x="2166" y="176"/>
                  </a:cubicBezTo>
                  <a:cubicBezTo>
                    <a:pt x="2151" y="164"/>
                    <a:pt x="2133" y="158"/>
                    <a:pt x="2116" y="158"/>
                  </a:cubicBezTo>
                  <a:cubicBezTo>
                    <a:pt x="2104" y="158"/>
                    <a:pt x="2093" y="161"/>
                    <a:pt x="2082" y="165"/>
                  </a:cubicBezTo>
                  <a:cubicBezTo>
                    <a:pt x="1167" y="553"/>
                    <a:pt x="180" y="1306"/>
                    <a:pt x="50" y="2364"/>
                  </a:cubicBezTo>
                  <a:cubicBezTo>
                    <a:pt x="0" y="2767"/>
                    <a:pt x="192" y="3583"/>
                    <a:pt x="630" y="3583"/>
                  </a:cubicBezTo>
                  <a:cubicBezTo>
                    <a:pt x="728" y="3583"/>
                    <a:pt x="837" y="3543"/>
                    <a:pt x="959" y="3449"/>
                  </a:cubicBezTo>
                  <a:cubicBezTo>
                    <a:pt x="1025" y="3397"/>
                    <a:pt x="964" y="3291"/>
                    <a:pt x="894" y="3291"/>
                  </a:cubicBezTo>
                  <a:cubicBezTo>
                    <a:pt x="879" y="3291"/>
                    <a:pt x="864" y="3296"/>
                    <a:pt x="850" y="3306"/>
                  </a:cubicBezTo>
                  <a:cubicBezTo>
                    <a:pt x="802" y="3313"/>
                    <a:pt x="757" y="3316"/>
                    <a:pt x="715" y="3316"/>
                  </a:cubicBezTo>
                  <a:cubicBezTo>
                    <a:pt x="437" y="3316"/>
                    <a:pt x="287" y="3175"/>
                    <a:pt x="266" y="2892"/>
                  </a:cubicBezTo>
                  <a:cubicBezTo>
                    <a:pt x="220" y="2665"/>
                    <a:pt x="226" y="2431"/>
                    <a:pt x="284" y="2208"/>
                  </a:cubicBezTo>
                  <a:cubicBezTo>
                    <a:pt x="357" y="1901"/>
                    <a:pt x="509" y="1639"/>
                    <a:pt x="705" y="1399"/>
                  </a:cubicBezTo>
                  <a:cubicBezTo>
                    <a:pt x="1001" y="1032"/>
                    <a:pt x="1377" y="793"/>
                    <a:pt x="1765" y="559"/>
                  </a:cubicBezTo>
                  <a:lnTo>
                    <a:pt x="1765" y="559"/>
                  </a:lnTo>
                  <a:cubicBezTo>
                    <a:pt x="1215" y="1254"/>
                    <a:pt x="944" y="2322"/>
                    <a:pt x="986" y="3089"/>
                  </a:cubicBezTo>
                  <a:cubicBezTo>
                    <a:pt x="989" y="3141"/>
                    <a:pt x="1026" y="3166"/>
                    <a:pt x="1064" y="3166"/>
                  </a:cubicBezTo>
                  <a:cubicBezTo>
                    <a:pt x="1103" y="3166"/>
                    <a:pt x="1142" y="3140"/>
                    <a:pt x="1147" y="3089"/>
                  </a:cubicBezTo>
                  <a:cubicBezTo>
                    <a:pt x="1242" y="2102"/>
                    <a:pt x="1532" y="676"/>
                    <a:pt x="2504" y="170"/>
                  </a:cubicBezTo>
                  <a:cubicBezTo>
                    <a:pt x="2594" y="123"/>
                    <a:pt x="2538" y="0"/>
                    <a:pt x="245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320350" y="2240100"/>
              <a:ext cx="119850" cy="120000"/>
            </a:xfrm>
            <a:custGeom>
              <a:avLst/>
              <a:gdLst/>
              <a:ahLst/>
              <a:cxnLst/>
              <a:rect l="l" t="t" r="r" b="b"/>
              <a:pathLst>
                <a:path w="4794" h="4800" extrusionOk="0">
                  <a:moveTo>
                    <a:pt x="2400" y="1"/>
                  </a:moveTo>
                  <a:cubicBezTo>
                    <a:pt x="2372" y="1"/>
                    <a:pt x="2344" y="15"/>
                    <a:pt x="2327" y="48"/>
                  </a:cubicBezTo>
                  <a:cubicBezTo>
                    <a:pt x="2127" y="429"/>
                    <a:pt x="1909" y="867"/>
                    <a:pt x="1517" y="1085"/>
                  </a:cubicBezTo>
                  <a:cubicBezTo>
                    <a:pt x="1127" y="1299"/>
                    <a:pt x="601" y="1302"/>
                    <a:pt x="173" y="1384"/>
                  </a:cubicBezTo>
                  <a:cubicBezTo>
                    <a:pt x="98" y="1399"/>
                    <a:pt x="95" y="1470"/>
                    <a:pt x="129" y="1519"/>
                  </a:cubicBezTo>
                  <a:cubicBezTo>
                    <a:pt x="105" y="1527"/>
                    <a:pt x="88" y="1550"/>
                    <a:pt x="86" y="1576"/>
                  </a:cubicBezTo>
                  <a:cubicBezTo>
                    <a:pt x="0" y="2548"/>
                    <a:pt x="5" y="3593"/>
                    <a:pt x="74" y="4566"/>
                  </a:cubicBezTo>
                  <a:cubicBezTo>
                    <a:pt x="76" y="4595"/>
                    <a:pt x="91" y="4620"/>
                    <a:pt x="116" y="4632"/>
                  </a:cubicBezTo>
                  <a:cubicBezTo>
                    <a:pt x="94" y="4679"/>
                    <a:pt x="113" y="4743"/>
                    <a:pt x="182" y="4747"/>
                  </a:cubicBezTo>
                  <a:cubicBezTo>
                    <a:pt x="656" y="4781"/>
                    <a:pt x="1146" y="4799"/>
                    <a:pt x="1636" y="4799"/>
                  </a:cubicBezTo>
                  <a:cubicBezTo>
                    <a:pt x="2155" y="4799"/>
                    <a:pt x="2674" y="4779"/>
                    <a:pt x="3174" y="4734"/>
                  </a:cubicBezTo>
                  <a:cubicBezTo>
                    <a:pt x="3199" y="4734"/>
                    <a:pt x="3223" y="4716"/>
                    <a:pt x="3232" y="4692"/>
                  </a:cubicBezTo>
                  <a:cubicBezTo>
                    <a:pt x="3251" y="4705"/>
                    <a:pt x="3273" y="4712"/>
                    <a:pt x="3294" y="4712"/>
                  </a:cubicBezTo>
                  <a:cubicBezTo>
                    <a:pt x="3326" y="4712"/>
                    <a:pt x="3356" y="4694"/>
                    <a:pt x="3365" y="4648"/>
                  </a:cubicBezTo>
                  <a:cubicBezTo>
                    <a:pt x="3446" y="4221"/>
                    <a:pt x="3451" y="3691"/>
                    <a:pt x="3666" y="3305"/>
                  </a:cubicBezTo>
                  <a:cubicBezTo>
                    <a:pt x="3882" y="2912"/>
                    <a:pt x="4320" y="2693"/>
                    <a:pt x="4702" y="2493"/>
                  </a:cubicBezTo>
                  <a:cubicBezTo>
                    <a:pt x="4794" y="2445"/>
                    <a:pt x="4738" y="2322"/>
                    <a:pt x="4653" y="2322"/>
                  </a:cubicBezTo>
                  <a:cubicBezTo>
                    <a:pt x="4639" y="2322"/>
                    <a:pt x="4624" y="2326"/>
                    <a:pt x="4609" y="2333"/>
                  </a:cubicBezTo>
                  <a:cubicBezTo>
                    <a:pt x="4225" y="2524"/>
                    <a:pt x="3814" y="2737"/>
                    <a:pt x="3563" y="3100"/>
                  </a:cubicBezTo>
                  <a:cubicBezTo>
                    <a:pt x="3278" y="3516"/>
                    <a:pt x="3255" y="4113"/>
                    <a:pt x="3184" y="4596"/>
                  </a:cubicBezTo>
                  <a:cubicBezTo>
                    <a:pt x="3184" y="4598"/>
                    <a:pt x="3186" y="4599"/>
                    <a:pt x="3184" y="4600"/>
                  </a:cubicBezTo>
                  <a:cubicBezTo>
                    <a:pt x="3180" y="4599"/>
                    <a:pt x="3180" y="4596"/>
                    <a:pt x="3174" y="4595"/>
                  </a:cubicBezTo>
                  <a:cubicBezTo>
                    <a:pt x="2680" y="4551"/>
                    <a:pt x="2166" y="4531"/>
                    <a:pt x="1652" y="4531"/>
                  </a:cubicBezTo>
                  <a:cubicBezTo>
                    <a:pt x="1173" y="4531"/>
                    <a:pt x="694" y="4548"/>
                    <a:pt x="231" y="4580"/>
                  </a:cubicBezTo>
                  <a:cubicBezTo>
                    <a:pt x="233" y="4574"/>
                    <a:pt x="237" y="4572"/>
                    <a:pt x="237" y="4566"/>
                  </a:cubicBezTo>
                  <a:cubicBezTo>
                    <a:pt x="307" y="3592"/>
                    <a:pt x="311" y="2546"/>
                    <a:pt x="225" y="1575"/>
                  </a:cubicBezTo>
                  <a:cubicBezTo>
                    <a:pt x="225" y="1569"/>
                    <a:pt x="221" y="1567"/>
                    <a:pt x="219" y="1565"/>
                  </a:cubicBezTo>
                  <a:lnTo>
                    <a:pt x="224" y="1565"/>
                  </a:lnTo>
                  <a:cubicBezTo>
                    <a:pt x="711" y="1493"/>
                    <a:pt x="1300" y="1473"/>
                    <a:pt x="1720" y="1187"/>
                  </a:cubicBezTo>
                  <a:cubicBezTo>
                    <a:pt x="2082" y="937"/>
                    <a:pt x="2297" y="523"/>
                    <a:pt x="2487" y="140"/>
                  </a:cubicBezTo>
                  <a:cubicBezTo>
                    <a:pt x="2523" y="68"/>
                    <a:pt x="2461" y="1"/>
                    <a:pt x="240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438300" y="2299950"/>
              <a:ext cx="130425" cy="65650"/>
            </a:xfrm>
            <a:custGeom>
              <a:avLst/>
              <a:gdLst/>
              <a:ahLst/>
              <a:cxnLst/>
              <a:rect l="l" t="t" r="r" b="b"/>
              <a:pathLst>
                <a:path w="5217" h="2626" extrusionOk="0">
                  <a:moveTo>
                    <a:pt x="4763" y="1"/>
                  </a:moveTo>
                  <a:cubicBezTo>
                    <a:pt x="3868" y="1"/>
                    <a:pt x="2648" y="448"/>
                    <a:pt x="2189" y="1256"/>
                  </a:cubicBezTo>
                  <a:cubicBezTo>
                    <a:pt x="2164" y="1159"/>
                    <a:pt x="2121" y="1069"/>
                    <a:pt x="2065" y="988"/>
                  </a:cubicBezTo>
                  <a:cubicBezTo>
                    <a:pt x="2058" y="990"/>
                    <a:pt x="2050" y="991"/>
                    <a:pt x="2043" y="991"/>
                  </a:cubicBezTo>
                  <a:cubicBezTo>
                    <a:pt x="2004" y="991"/>
                    <a:pt x="1971" y="962"/>
                    <a:pt x="1966" y="921"/>
                  </a:cubicBezTo>
                  <a:cubicBezTo>
                    <a:pt x="1813" y="730"/>
                    <a:pt x="1586" y="651"/>
                    <a:pt x="1350" y="651"/>
                  </a:cubicBezTo>
                  <a:cubicBezTo>
                    <a:pt x="1084" y="651"/>
                    <a:pt x="807" y="752"/>
                    <a:pt x="614" y="905"/>
                  </a:cubicBezTo>
                  <a:cubicBezTo>
                    <a:pt x="89" y="1319"/>
                    <a:pt x="1" y="1955"/>
                    <a:pt x="174" y="2562"/>
                  </a:cubicBezTo>
                  <a:cubicBezTo>
                    <a:pt x="187" y="2606"/>
                    <a:pt x="222" y="2626"/>
                    <a:pt x="258" y="2626"/>
                  </a:cubicBezTo>
                  <a:cubicBezTo>
                    <a:pt x="312" y="2626"/>
                    <a:pt x="366" y="2582"/>
                    <a:pt x="349" y="2515"/>
                  </a:cubicBezTo>
                  <a:cubicBezTo>
                    <a:pt x="211" y="2004"/>
                    <a:pt x="269" y="1503"/>
                    <a:pt x="668" y="1124"/>
                  </a:cubicBezTo>
                  <a:cubicBezTo>
                    <a:pt x="857" y="945"/>
                    <a:pt x="1059" y="870"/>
                    <a:pt x="1266" y="870"/>
                  </a:cubicBezTo>
                  <a:cubicBezTo>
                    <a:pt x="1464" y="870"/>
                    <a:pt x="1667" y="939"/>
                    <a:pt x="1867" y="1051"/>
                  </a:cubicBezTo>
                  <a:cubicBezTo>
                    <a:pt x="1876" y="1057"/>
                    <a:pt x="1889" y="1060"/>
                    <a:pt x="1901" y="1060"/>
                  </a:cubicBezTo>
                  <a:cubicBezTo>
                    <a:pt x="1905" y="1060"/>
                    <a:pt x="1910" y="1059"/>
                    <a:pt x="1914" y="1059"/>
                  </a:cubicBezTo>
                  <a:lnTo>
                    <a:pt x="1914" y="1059"/>
                  </a:lnTo>
                  <a:cubicBezTo>
                    <a:pt x="1915" y="1065"/>
                    <a:pt x="1912" y="1069"/>
                    <a:pt x="1915" y="1075"/>
                  </a:cubicBezTo>
                  <a:cubicBezTo>
                    <a:pt x="2025" y="1242"/>
                    <a:pt x="2053" y="1419"/>
                    <a:pt x="2006" y="1614"/>
                  </a:cubicBezTo>
                  <a:cubicBezTo>
                    <a:pt x="1989" y="1687"/>
                    <a:pt x="2047" y="1733"/>
                    <a:pt x="2104" y="1733"/>
                  </a:cubicBezTo>
                  <a:cubicBezTo>
                    <a:pt x="2121" y="1733"/>
                    <a:pt x="2138" y="1729"/>
                    <a:pt x="2152" y="1721"/>
                  </a:cubicBezTo>
                  <a:cubicBezTo>
                    <a:pt x="2182" y="1715"/>
                    <a:pt x="2206" y="1694"/>
                    <a:pt x="2213" y="1664"/>
                  </a:cubicBezTo>
                  <a:cubicBezTo>
                    <a:pt x="2508" y="680"/>
                    <a:pt x="3877" y="205"/>
                    <a:pt x="4826" y="205"/>
                  </a:cubicBezTo>
                  <a:cubicBezTo>
                    <a:pt x="4839" y="205"/>
                    <a:pt x="4853" y="206"/>
                    <a:pt x="4866" y="206"/>
                  </a:cubicBezTo>
                  <a:cubicBezTo>
                    <a:pt x="4420" y="333"/>
                    <a:pt x="4014" y="554"/>
                    <a:pt x="3672" y="875"/>
                  </a:cubicBezTo>
                  <a:cubicBezTo>
                    <a:pt x="3204" y="1315"/>
                    <a:pt x="3065" y="1854"/>
                    <a:pt x="2748" y="2386"/>
                  </a:cubicBezTo>
                  <a:cubicBezTo>
                    <a:pt x="2707" y="2455"/>
                    <a:pt x="2767" y="2517"/>
                    <a:pt x="2828" y="2517"/>
                  </a:cubicBezTo>
                  <a:cubicBezTo>
                    <a:pt x="2855" y="2517"/>
                    <a:pt x="2883" y="2505"/>
                    <a:pt x="2902" y="2476"/>
                  </a:cubicBezTo>
                  <a:cubicBezTo>
                    <a:pt x="3202" y="2021"/>
                    <a:pt x="3318" y="1512"/>
                    <a:pt x="3710" y="1105"/>
                  </a:cubicBezTo>
                  <a:cubicBezTo>
                    <a:pt x="4094" y="705"/>
                    <a:pt x="4578" y="449"/>
                    <a:pt x="5113" y="320"/>
                  </a:cubicBezTo>
                  <a:cubicBezTo>
                    <a:pt x="5217" y="293"/>
                    <a:pt x="5182" y="146"/>
                    <a:pt x="5087" y="146"/>
                  </a:cubicBezTo>
                  <a:cubicBezTo>
                    <a:pt x="5080" y="146"/>
                    <a:pt x="5073" y="146"/>
                    <a:pt x="5065" y="148"/>
                  </a:cubicBezTo>
                  <a:cubicBezTo>
                    <a:pt x="5083" y="93"/>
                    <a:pt x="5060" y="18"/>
                    <a:pt x="4983" y="10"/>
                  </a:cubicBezTo>
                  <a:cubicBezTo>
                    <a:pt x="4912" y="4"/>
                    <a:pt x="4838" y="1"/>
                    <a:pt x="47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443625" y="2365775"/>
              <a:ext cx="64950" cy="22400"/>
            </a:xfrm>
            <a:custGeom>
              <a:avLst/>
              <a:gdLst/>
              <a:ahLst/>
              <a:cxnLst/>
              <a:rect l="l" t="t" r="r" b="b"/>
              <a:pathLst>
                <a:path w="2598" h="896" extrusionOk="0">
                  <a:moveTo>
                    <a:pt x="2471" y="1"/>
                  </a:moveTo>
                  <a:cubicBezTo>
                    <a:pt x="2443" y="1"/>
                    <a:pt x="2414" y="13"/>
                    <a:pt x="2394" y="43"/>
                  </a:cubicBezTo>
                  <a:cubicBezTo>
                    <a:pt x="2126" y="437"/>
                    <a:pt x="1816" y="680"/>
                    <a:pt x="1325" y="698"/>
                  </a:cubicBezTo>
                  <a:cubicBezTo>
                    <a:pt x="1304" y="698"/>
                    <a:pt x="1282" y="699"/>
                    <a:pt x="1261" y="699"/>
                  </a:cubicBezTo>
                  <a:cubicBezTo>
                    <a:pt x="837" y="699"/>
                    <a:pt x="451" y="542"/>
                    <a:pt x="214" y="175"/>
                  </a:cubicBezTo>
                  <a:cubicBezTo>
                    <a:pt x="193" y="143"/>
                    <a:pt x="164" y="130"/>
                    <a:pt x="134" y="130"/>
                  </a:cubicBezTo>
                  <a:cubicBezTo>
                    <a:pt x="67" y="130"/>
                    <a:pt x="0" y="199"/>
                    <a:pt x="47" y="272"/>
                  </a:cubicBezTo>
                  <a:cubicBezTo>
                    <a:pt x="336" y="730"/>
                    <a:pt x="713" y="895"/>
                    <a:pt x="1219" y="895"/>
                  </a:cubicBezTo>
                  <a:cubicBezTo>
                    <a:pt x="1253" y="895"/>
                    <a:pt x="1289" y="895"/>
                    <a:pt x="1325" y="893"/>
                  </a:cubicBezTo>
                  <a:cubicBezTo>
                    <a:pt x="1893" y="869"/>
                    <a:pt x="2244" y="603"/>
                    <a:pt x="2553" y="133"/>
                  </a:cubicBezTo>
                  <a:cubicBezTo>
                    <a:pt x="2598" y="65"/>
                    <a:pt x="2536" y="1"/>
                    <a:pt x="247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10397750"/>
      </p:ext>
    </p:extLst>
  </p:cSld>
  <p:clrMapOvr>
    <a:masterClrMapping/>
  </p:clrMapOvr>
  <p:hf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79"/>
        <p:cNvGrpSpPr/>
        <p:nvPr/>
      </p:nvGrpSpPr>
      <p:grpSpPr>
        <a:xfrm>
          <a:off x="0" y="0"/>
          <a:ext cx="0" cy="0"/>
          <a:chOff x="0" y="0"/>
          <a:chExt cx="0" cy="0"/>
        </a:xfrm>
      </p:grpSpPr>
      <p:pic>
        <p:nvPicPr>
          <p:cNvPr id="180" name="Google Shape;180;p8"/>
          <p:cNvPicPr preferRelativeResize="0"/>
          <p:nvPr/>
        </p:nvPicPr>
        <p:blipFill rotWithShape="1">
          <a:blip r:embed="rId2">
            <a:alphaModFix/>
          </a:blip>
          <a:srcRect b="10857"/>
          <a:stretch/>
        </p:blipFill>
        <p:spPr>
          <a:xfrm rot="10800000">
            <a:off x="3" y="1"/>
            <a:ext cx="9143997" cy="2364225"/>
          </a:xfrm>
          <a:prstGeom prst="rect">
            <a:avLst/>
          </a:prstGeom>
          <a:noFill/>
          <a:ln>
            <a:noFill/>
          </a:ln>
        </p:spPr>
      </p:pic>
      <p:sp>
        <p:nvSpPr>
          <p:cNvPr id="181" name="Google Shape;181;p8"/>
          <p:cNvSpPr txBox="1">
            <a:spLocks noGrp="1"/>
          </p:cNvSpPr>
          <p:nvPr>
            <p:ph type="title"/>
          </p:nvPr>
        </p:nvSpPr>
        <p:spPr>
          <a:xfrm>
            <a:off x="1515600" y="1307100"/>
            <a:ext cx="61128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7200"/>
              <a:buNone/>
              <a:defRPr sz="72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a:r>
              <a:rPr lang="en-US"/>
              <a:t>Click to edit Master title style</a:t>
            </a:r>
            <a:endParaRPr/>
          </a:p>
        </p:txBody>
      </p:sp>
      <p:pic>
        <p:nvPicPr>
          <p:cNvPr id="182" name="Google Shape;182;p8"/>
          <p:cNvPicPr preferRelativeResize="0"/>
          <p:nvPr/>
        </p:nvPicPr>
        <p:blipFill>
          <a:blip r:embed="rId3">
            <a:alphaModFix/>
          </a:blip>
          <a:stretch>
            <a:fillRect/>
          </a:stretch>
        </p:blipFill>
        <p:spPr>
          <a:xfrm rot="-10075302" flipH="1">
            <a:off x="8005650" y="2859873"/>
            <a:ext cx="1363601" cy="2286352"/>
          </a:xfrm>
          <a:prstGeom prst="rect">
            <a:avLst/>
          </a:prstGeom>
          <a:noFill/>
          <a:ln>
            <a:noFill/>
          </a:ln>
        </p:spPr>
      </p:pic>
      <p:pic>
        <p:nvPicPr>
          <p:cNvPr id="183" name="Google Shape;183;p8"/>
          <p:cNvPicPr preferRelativeResize="0"/>
          <p:nvPr/>
        </p:nvPicPr>
        <p:blipFill>
          <a:blip r:embed="rId3">
            <a:alphaModFix/>
          </a:blip>
          <a:stretch>
            <a:fillRect/>
          </a:stretch>
        </p:blipFill>
        <p:spPr>
          <a:xfrm rot="-5" flipH="1">
            <a:off x="-144602" y="-127176"/>
            <a:ext cx="1363602" cy="2286354"/>
          </a:xfrm>
          <a:prstGeom prst="rect">
            <a:avLst/>
          </a:prstGeom>
          <a:noFill/>
          <a:ln>
            <a:noFill/>
          </a:ln>
        </p:spPr>
      </p:pic>
    </p:spTree>
    <p:extLst>
      <p:ext uri="{BB962C8B-B14F-4D97-AF65-F5344CB8AC3E}">
        <p14:creationId xmlns:p14="http://schemas.microsoft.com/office/powerpoint/2010/main" val="132139104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84"/>
        <p:cNvGrpSpPr/>
        <p:nvPr/>
      </p:nvGrpSpPr>
      <p:grpSpPr>
        <a:xfrm>
          <a:off x="0" y="0"/>
          <a:ext cx="0" cy="0"/>
          <a:chOff x="0" y="0"/>
          <a:chExt cx="0" cy="0"/>
        </a:xfrm>
      </p:grpSpPr>
      <p:pic>
        <p:nvPicPr>
          <p:cNvPr id="185" name="Google Shape;185;p9"/>
          <p:cNvPicPr preferRelativeResize="0"/>
          <p:nvPr/>
        </p:nvPicPr>
        <p:blipFill>
          <a:blip r:embed="rId2">
            <a:alphaModFix/>
          </a:blip>
          <a:stretch>
            <a:fillRect/>
          </a:stretch>
        </p:blipFill>
        <p:spPr>
          <a:xfrm rot="10800000" flipH="1">
            <a:off x="0" y="1777004"/>
            <a:ext cx="9144003" cy="3366493"/>
          </a:xfrm>
          <a:prstGeom prst="rect">
            <a:avLst/>
          </a:prstGeom>
          <a:noFill/>
          <a:ln>
            <a:noFill/>
          </a:ln>
        </p:spPr>
      </p:pic>
      <p:sp>
        <p:nvSpPr>
          <p:cNvPr id="186" name="Google Shape;186;p9"/>
          <p:cNvSpPr txBox="1">
            <a:spLocks noGrp="1"/>
          </p:cNvSpPr>
          <p:nvPr>
            <p:ph type="title"/>
          </p:nvPr>
        </p:nvSpPr>
        <p:spPr>
          <a:xfrm>
            <a:off x="713225" y="1100975"/>
            <a:ext cx="4872900" cy="1964400"/>
          </a:xfrm>
          <a:prstGeom prst="rect">
            <a:avLst/>
          </a:prstGeom>
        </p:spPr>
        <p:txBody>
          <a:bodyPr spcFirstLastPara="1" wrap="square" lIns="91425" tIns="91425" rIns="91425" bIns="91425" anchor="ctr" anchorCtr="0">
            <a:noAutofit/>
          </a:bodyPr>
          <a:lstStyle>
            <a:lvl1pPr lvl="0" rtl="0">
              <a:spcBef>
                <a:spcPts val="0"/>
              </a:spcBef>
              <a:spcAft>
                <a:spcPts val="0"/>
              </a:spcAft>
              <a:buSzPts val="9000"/>
              <a:buNone/>
              <a:defRPr sz="9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187" name="Google Shape;187;p9"/>
          <p:cNvSpPr txBox="1">
            <a:spLocks noGrp="1"/>
          </p:cNvSpPr>
          <p:nvPr>
            <p:ph type="subTitle" idx="1"/>
          </p:nvPr>
        </p:nvSpPr>
        <p:spPr>
          <a:xfrm>
            <a:off x="713225" y="3371425"/>
            <a:ext cx="4872900" cy="67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1600"/>
              </a:spcBef>
              <a:spcAft>
                <a:spcPts val="0"/>
              </a:spcAft>
              <a:buSzPts val="1200"/>
              <a:buNone/>
              <a:defRPr/>
            </a:lvl3pPr>
            <a:lvl4pPr lvl="3" rtl="0">
              <a:lnSpc>
                <a:spcPct val="100000"/>
              </a:lnSpc>
              <a:spcBef>
                <a:spcPts val="1600"/>
              </a:spcBef>
              <a:spcAft>
                <a:spcPts val="0"/>
              </a:spcAft>
              <a:buSzPts val="1200"/>
              <a:buNone/>
              <a:defRPr/>
            </a:lvl4pPr>
            <a:lvl5pPr lvl="4" rtl="0">
              <a:lnSpc>
                <a:spcPct val="100000"/>
              </a:lnSpc>
              <a:spcBef>
                <a:spcPts val="1600"/>
              </a:spcBef>
              <a:spcAft>
                <a:spcPts val="0"/>
              </a:spcAft>
              <a:buSzPts val="1200"/>
              <a:buNone/>
              <a:defRPr/>
            </a:lvl5pPr>
            <a:lvl6pPr lvl="5" rtl="0">
              <a:lnSpc>
                <a:spcPct val="100000"/>
              </a:lnSpc>
              <a:spcBef>
                <a:spcPts val="1600"/>
              </a:spcBef>
              <a:spcAft>
                <a:spcPts val="0"/>
              </a:spcAft>
              <a:buSzPts val="1200"/>
              <a:buNone/>
              <a:defRPr/>
            </a:lvl6pPr>
            <a:lvl7pPr lvl="6" rtl="0">
              <a:lnSpc>
                <a:spcPct val="100000"/>
              </a:lnSpc>
              <a:spcBef>
                <a:spcPts val="1600"/>
              </a:spcBef>
              <a:spcAft>
                <a:spcPts val="0"/>
              </a:spcAft>
              <a:buSzPts val="1200"/>
              <a:buNone/>
              <a:defRPr/>
            </a:lvl7pPr>
            <a:lvl8pPr lvl="7" rtl="0">
              <a:lnSpc>
                <a:spcPct val="100000"/>
              </a:lnSpc>
              <a:spcBef>
                <a:spcPts val="1600"/>
              </a:spcBef>
              <a:spcAft>
                <a:spcPts val="0"/>
              </a:spcAft>
              <a:buSzPts val="1200"/>
              <a:buNone/>
              <a:defRPr/>
            </a:lvl8pPr>
            <a:lvl9pPr lvl="8" rtl="0">
              <a:lnSpc>
                <a:spcPct val="100000"/>
              </a:lnSpc>
              <a:spcBef>
                <a:spcPts val="1600"/>
              </a:spcBef>
              <a:spcAft>
                <a:spcPts val="1600"/>
              </a:spcAft>
              <a:buSzPts val="1200"/>
              <a:buNone/>
              <a:defRPr/>
            </a:lvl9pPr>
          </a:lstStyle>
          <a:p>
            <a:r>
              <a:rPr lang="en-US"/>
              <a:t>Click to edit Master subtitle style</a:t>
            </a:r>
            <a:endParaRPr/>
          </a:p>
        </p:txBody>
      </p:sp>
      <p:grpSp>
        <p:nvGrpSpPr>
          <p:cNvPr id="188" name="Google Shape;188;p9"/>
          <p:cNvGrpSpPr/>
          <p:nvPr/>
        </p:nvGrpSpPr>
        <p:grpSpPr>
          <a:xfrm flipH="1">
            <a:off x="8729450" y="1766999"/>
            <a:ext cx="228976" cy="1609501"/>
            <a:chOff x="266600" y="1766999"/>
            <a:chExt cx="228976" cy="1609501"/>
          </a:xfrm>
        </p:grpSpPr>
        <p:sp>
          <p:nvSpPr>
            <p:cNvPr id="189" name="Google Shape;189;p9"/>
            <p:cNvSpPr/>
            <p:nvPr/>
          </p:nvSpPr>
          <p:spPr>
            <a:xfrm rot="-5400000">
              <a:off x="404368" y="2546285"/>
              <a:ext cx="34375" cy="87797"/>
            </a:xfrm>
            <a:custGeom>
              <a:avLst/>
              <a:gdLst/>
              <a:ahLst/>
              <a:cxnLst/>
              <a:rect l="l" t="t" r="r" b="b"/>
              <a:pathLst>
                <a:path w="897" h="2291" extrusionOk="0">
                  <a:moveTo>
                    <a:pt x="111" y="1"/>
                  </a:moveTo>
                  <a:cubicBezTo>
                    <a:pt x="105" y="1"/>
                    <a:pt x="99" y="1"/>
                    <a:pt x="93" y="1"/>
                  </a:cubicBezTo>
                  <a:cubicBezTo>
                    <a:pt x="31" y="4"/>
                    <a:pt x="0" y="90"/>
                    <a:pt x="61" y="122"/>
                  </a:cubicBezTo>
                  <a:cubicBezTo>
                    <a:pt x="695" y="470"/>
                    <a:pt x="764" y="1592"/>
                    <a:pt x="452" y="2148"/>
                  </a:cubicBezTo>
                  <a:cubicBezTo>
                    <a:pt x="411" y="2222"/>
                    <a:pt x="476" y="2291"/>
                    <a:pt x="540" y="2291"/>
                  </a:cubicBezTo>
                  <a:cubicBezTo>
                    <a:pt x="569" y="2291"/>
                    <a:pt x="597" y="2277"/>
                    <a:pt x="616" y="2243"/>
                  </a:cubicBezTo>
                  <a:cubicBezTo>
                    <a:pt x="853" y="1827"/>
                    <a:pt x="896" y="1355"/>
                    <a:pt x="758" y="894"/>
                  </a:cubicBezTo>
                  <a:cubicBezTo>
                    <a:pt x="669" y="598"/>
                    <a:pt x="481" y="1"/>
                    <a:pt x="11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rot="-5400000">
              <a:off x="270163" y="2703367"/>
              <a:ext cx="296808" cy="126579"/>
            </a:xfrm>
            <a:custGeom>
              <a:avLst/>
              <a:gdLst/>
              <a:ahLst/>
              <a:cxnLst/>
              <a:rect l="l" t="t" r="r" b="b"/>
              <a:pathLst>
                <a:path w="7745" h="3303" extrusionOk="0">
                  <a:moveTo>
                    <a:pt x="6503" y="0"/>
                  </a:moveTo>
                  <a:cubicBezTo>
                    <a:pt x="4173" y="0"/>
                    <a:pt x="2517" y="3009"/>
                    <a:pt x="119" y="3122"/>
                  </a:cubicBezTo>
                  <a:cubicBezTo>
                    <a:pt x="3" y="3128"/>
                    <a:pt x="1" y="3303"/>
                    <a:pt x="116" y="3303"/>
                  </a:cubicBezTo>
                  <a:cubicBezTo>
                    <a:pt x="117" y="3303"/>
                    <a:pt x="117" y="3303"/>
                    <a:pt x="118" y="3303"/>
                  </a:cubicBezTo>
                  <a:cubicBezTo>
                    <a:pt x="2616" y="3270"/>
                    <a:pt x="4187" y="201"/>
                    <a:pt x="6536" y="201"/>
                  </a:cubicBezTo>
                  <a:cubicBezTo>
                    <a:pt x="6872" y="201"/>
                    <a:pt x="7224" y="264"/>
                    <a:pt x="7597" y="407"/>
                  </a:cubicBezTo>
                  <a:cubicBezTo>
                    <a:pt x="7606" y="411"/>
                    <a:pt x="7614" y="412"/>
                    <a:pt x="7622" y="412"/>
                  </a:cubicBezTo>
                  <a:cubicBezTo>
                    <a:pt x="7699" y="412"/>
                    <a:pt x="7745" y="284"/>
                    <a:pt x="7663" y="249"/>
                  </a:cubicBezTo>
                  <a:cubicBezTo>
                    <a:pt x="7256" y="75"/>
                    <a:pt x="6871" y="0"/>
                    <a:pt x="65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rot="-5400000">
              <a:off x="363804" y="3092742"/>
              <a:ext cx="99447" cy="137348"/>
            </a:xfrm>
            <a:custGeom>
              <a:avLst/>
              <a:gdLst/>
              <a:ahLst/>
              <a:cxnLst/>
              <a:rect l="l" t="t" r="r" b="b"/>
              <a:pathLst>
                <a:path w="2595" h="3584" extrusionOk="0">
                  <a:moveTo>
                    <a:pt x="630" y="1"/>
                  </a:moveTo>
                  <a:cubicBezTo>
                    <a:pt x="192" y="1"/>
                    <a:pt x="1" y="819"/>
                    <a:pt x="48" y="1220"/>
                  </a:cubicBezTo>
                  <a:cubicBezTo>
                    <a:pt x="175" y="2277"/>
                    <a:pt x="1169" y="3033"/>
                    <a:pt x="2083" y="3419"/>
                  </a:cubicBezTo>
                  <a:cubicBezTo>
                    <a:pt x="2093" y="3424"/>
                    <a:pt x="2105" y="3426"/>
                    <a:pt x="2116" y="3426"/>
                  </a:cubicBezTo>
                  <a:cubicBezTo>
                    <a:pt x="2134" y="3426"/>
                    <a:pt x="2151" y="3420"/>
                    <a:pt x="2166" y="3409"/>
                  </a:cubicBezTo>
                  <a:cubicBezTo>
                    <a:pt x="2246" y="3469"/>
                    <a:pt x="2324" y="3530"/>
                    <a:pt x="2412" y="3573"/>
                  </a:cubicBezTo>
                  <a:cubicBezTo>
                    <a:pt x="2427" y="3581"/>
                    <a:pt x="2441" y="3584"/>
                    <a:pt x="2455" y="3584"/>
                  </a:cubicBezTo>
                  <a:cubicBezTo>
                    <a:pt x="2539" y="3584"/>
                    <a:pt x="2595" y="3462"/>
                    <a:pt x="2503" y="3415"/>
                  </a:cubicBezTo>
                  <a:cubicBezTo>
                    <a:pt x="1532" y="2908"/>
                    <a:pt x="1242" y="1483"/>
                    <a:pt x="1147" y="496"/>
                  </a:cubicBezTo>
                  <a:cubicBezTo>
                    <a:pt x="1142" y="444"/>
                    <a:pt x="1102" y="418"/>
                    <a:pt x="1064" y="418"/>
                  </a:cubicBezTo>
                  <a:cubicBezTo>
                    <a:pt x="1026" y="418"/>
                    <a:pt x="988" y="443"/>
                    <a:pt x="985" y="496"/>
                  </a:cubicBezTo>
                  <a:cubicBezTo>
                    <a:pt x="944" y="1263"/>
                    <a:pt x="1215" y="2331"/>
                    <a:pt x="1764" y="3025"/>
                  </a:cubicBezTo>
                  <a:cubicBezTo>
                    <a:pt x="1376" y="2791"/>
                    <a:pt x="1000" y="2553"/>
                    <a:pt x="703" y="2185"/>
                  </a:cubicBezTo>
                  <a:cubicBezTo>
                    <a:pt x="509" y="1945"/>
                    <a:pt x="356" y="1683"/>
                    <a:pt x="283" y="1377"/>
                  </a:cubicBezTo>
                  <a:cubicBezTo>
                    <a:pt x="226" y="1153"/>
                    <a:pt x="220" y="919"/>
                    <a:pt x="264" y="693"/>
                  </a:cubicBezTo>
                  <a:cubicBezTo>
                    <a:pt x="286" y="409"/>
                    <a:pt x="435" y="268"/>
                    <a:pt x="714" y="268"/>
                  </a:cubicBezTo>
                  <a:cubicBezTo>
                    <a:pt x="756" y="268"/>
                    <a:pt x="801" y="272"/>
                    <a:pt x="849" y="278"/>
                  </a:cubicBezTo>
                  <a:cubicBezTo>
                    <a:pt x="863" y="288"/>
                    <a:pt x="878" y="293"/>
                    <a:pt x="893" y="293"/>
                  </a:cubicBezTo>
                  <a:cubicBezTo>
                    <a:pt x="962" y="293"/>
                    <a:pt x="1025" y="188"/>
                    <a:pt x="959" y="136"/>
                  </a:cubicBezTo>
                  <a:cubicBezTo>
                    <a:pt x="837" y="41"/>
                    <a:pt x="727" y="1"/>
                    <a:pt x="63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rot="-5400000">
              <a:off x="400402" y="2611413"/>
              <a:ext cx="108874" cy="81474"/>
            </a:xfrm>
            <a:custGeom>
              <a:avLst/>
              <a:gdLst/>
              <a:ahLst/>
              <a:cxnLst/>
              <a:rect l="l" t="t" r="r" b="b"/>
              <a:pathLst>
                <a:path w="2841" h="2126" extrusionOk="0">
                  <a:moveTo>
                    <a:pt x="527" y="1"/>
                  </a:moveTo>
                  <a:cubicBezTo>
                    <a:pt x="510" y="1"/>
                    <a:pt x="492" y="8"/>
                    <a:pt x="477" y="26"/>
                  </a:cubicBezTo>
                  <a:cubicBezTo>
                    <a:pt x="0" y="589"/>
                    <a:pt x="239" y="1495"/>
                    <a:pt x="830" y="1879"/>
                  </a:cubicBezTo>
                  <a:cubicBezTo>
                    <a:pt x="1075" y="2038"/>
                    <a:pt x="1397" y="2126"/>
                    <a:pt x="1717" y="2126"/>
                  </a:cubicBezTo>
                  <a:cubicBezTo>
                    <a:pt x="2149" y="2126"/>
                    <a:pt x="2576" y="1965"/>
                    <a:pt x="2805" y="1605"/>
                  </a:cubicBezTo>
                  <a:cubicBezTo>
                    <a:pt x="2841" y="1549"/>
                    <a:pt x="2788" y="1486"/>
                    <a:pt x="2734" y="1486"/>
                  </a:cubicBezTo>
                  <a:cubicBezTo>
                    <a:pt x="2716" y="1486"/>
                    <a:pt x="2698" y="1493"/>
                    <a:pt x="2682" y="1510"/>
                  </a:cubicBezTo>
                  <a:cubicBezTo>
                    <a:pt x="2429" y="1786"/>
                    <a:pt x="2058" y="1929"/>
                    <a:pt x="1686" y="1929"/>
                  </a:cubicBezTo>
                  <a:cubicBezTo>
                    <a:pt x="1460" y="1929"/>
                    <a:pt x="1234" y="1876"/>
                    <a:pt x="1034" y="1769"/>
                  </a:cubicBezTo>
                  <a:cubicBezTo>
                    <a:pt x="403" y="1428"/>
                    <a:pt x="301" y="715"/>
                    <a:pt x="596" y="118"/>
                  </a:cubicBezTo>
                  <a:cubicBezTo>
                    <a:pt x="622" y="64"/>
                    <a:pt x="576" y="1"/>
                    <a:pt x="5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9"/>
            <p:cNvSpPr/>
            <p:nvPr/>
          </p:nvSpPr>
          <p:spPr>
            <a:xfrm rot="-5400000">
              <a:off x="392603" y="2662708"/>
              <a:ext cx="27592" cy="11573"/>
            </a:xfrm>
            <a:custGeom>
              <a:avLst/>
              <a:gdLst/>
              <a:ahLst/>
              <a:cxnLst/>
              <a:rect l="l" t="t" r="r" b="b"/>
              <a:pathLst>
                <a:path w="720" h="302" extrusionOk="0">
                  <a:moveTo>
                    <a:pt x="579" y="0"/>
                  </a:moveTo>
                  <a:cubicBezTo>
                    <a:pt x="406" y="0"/>
                    <a:pt x="247" y="50"/>
                    <a:pt x="89" y="120"/>
                  </a:cubicBezTo>
                  <a:cubicBezTo>
                    <a:pt x="0" y="159"/>
                    <a:pt x="49" y="301"/>
                    <a:pt x="132" y="301"/>
                  </a:cubicBezTo>
                  <a:cubicBezTo>
                    <a:pt x="142" y="301"/>
                    <a:pt x="152" y="299"/>
                    <a:pt x="163" y="295"/>
                  </a:cubicBezTo>
                  <a:cubicBezTo>
                    <a:pt x="310" y="236"/>
                    <a:pt x="456" y="209"/>
                    <a:pt x="612" y="184"/>
                  </a:cubicBezTo>
                  <a:cubicBezTo>
                    <a:pt x="720" y="168"/>
                    <a:pt x="690" y="2"/>
                    <a:pt x="587" y="0"/>
                  </a:cubicBezTo>
                  <a:cubicBezTo>
                    <a:pt x="584" y="0"/>
                    <a:pt x="582" y="0"/>
                    <a:pt x="5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9"/>
            <p:cNvSpPr/>
            <p:nvPr/>
          </p:nvSpPr>
          <p:spPr>
            <a:xfrm rot="-5400000">
              <a:off x="401188" y="2660753"/>
              <a:ext cx="75879" cy="86762"/>
            </a:xfrm>
            <a:custGeom>
              <a:avLst/>
              <a:gdLst/>
              <a:ahLst/>
              <a:cxnLst/>
              <a:rect l="l" t="t" r="r" b="b"/>
              <a:pathLst>
                <a:path w="1980" h="2264" extrusionOk="0">
                  <a:moveTo>
                    <a:pt x="1784" y="0"/>
                  </a:moveTo>
                  <a:cubicBezTo>
                    <a:pt x="1272" y="0"/>
                    <a:pt x="740" y="375"/>
                    <a:pt x="472" y="795"/>
                  </a:cubicBezTo>
                  <a:cubicBezTo>
                    <a:pt x="202" y="1216"/>
                    <a:pt x="1" y="1896"/>
                    <a:pt x="473" y="2251"/>
                  </a:cubicBezTo>
                  <a:cubicBezTo>
                    <a:pt x="485" y="2260"/>
                    <a:pt x="497" y="2264"/>
                    <a:pt x="509" y="2264"/>
                  </a:cubicBezTo>
                  <a:cubicBezTo>
                    <a:pt x="556" y="2264"/>
                    <a:pt x="597" y="2200"/>
                    <a:pt x="571" y="2153"/>
                  </a:cubicBezTo>
                  <a:cubicBezTo>
                    <a:pt x="295" y="1676"/>
                    <a:pt x="375" y="1239"/>
                    <a:pt x="686" y="794"/>
                  </a:cubicBezTo>
                  <a:cubicBezTo>
                    <a:pt x="924" y="455"/>
                    <a:pt x="1410" y="159"/>
                    <a:pt x="1832" y="159"/>
                  </a:cubicBezTo>
                  <a:cubicBezTo>
                    <a:pt x="1847" y="159"/>
                    <a:pt x="1862" y="159"/>
                    <a:pt x="1877" y="160"/>
                  </a:cubicBezTo>
                  <a:cubicBezTo>
                    <a:pt x="1879" y="160"/>
                    <a:pt x="1881" y="160"/>
                    <a:pt x="1883" y="160"/>
                  </a:cubicBezTo>
                  <a:cubicBezTo>
                    <a:pt x="1979" y="160"/>
                    <a:pt x="1974" y="15"/>
                    <a:pt x="1879" y="4"/>
                  </a:cubicBezTo>
                  <a:cubicBezTo>
                    <a:pt x="1847" y="1"/>
                    <a:pt x="1816" y="0"/>
                    <a:pt x="178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rot="-5400000">
              <a:off x="434125" y="2737571"/>
              <a:ext cx="34873" cy="57599"/>
            </a:xfrm>
            <a:custGeom>
              <a:avLst/>
              <a:gdLst/>
              <a:ahLst/>
              <a:cxnLst/>
              <a:rect l="l" t="t" r="r" b="b"/>
              <a:pathLst>
                <a:path w="910" h="1503" extrusionOk="0">
                  <a:moveTo>
                    <a:pt x="785" y="0"/>
                  </a:moveTo>
                  <a:cubicBezTo>
                    <a:pt x="767" y="0"/>
                    <a:pt x="749" y="6"/>
                    <a:pt x="731" y="21"/>
                  </a:cubicBezTo>
                  <a:cubicBezTo>
                    <a:pt x="324" y="357"/>
                    <a:pt x="4" y="881"/>
                    <a:pt x="1" y="1423"/>
                  </a:cubicBezTo>
                  <a:cubicBezTo>
                    <a:pt x="0" y="1473"/>
                    <a:pt x="45" y="1502"/>
                    <a:pt x="87" y="1502"/>
                  </a:cubicBezTo>
                  <a:cubicBezTo>
                    <a:pt x="120" y="1502"/>
                    <a:pt x="152" y="1484"/>
                    <a:pt x="160" y="1444"/>
                  </a:cubicBezTo>
                  <a:cubicBezTo>
                    <a:pt x="259" y="924"/>
                    <a:pt x="434" y="489"/>
                    <a:pt x="847" y="136"/>
                  </a:cubicBezTo>
                  <a:cubicBezTo>
                    <a:pt x="910" y="81"/>
                    <a:pt x="852" y="0"/>
                    <a:pt x="78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9"/>
            <p:cNvSpPr/>
            <p:nvPr/>
          </p:nvSpPr>
          <p:spPr>
            <a:xfrm rot="-5400000">
              <a:off x="304711" y="2973598"/>
              <a:ext cx="96726" cy="60588"/>
            </a:xfrm>
            <a:custGeom>
              <a:avLst/>
              <a:gdLst/>
              <a:ahLst/>
              <a:cxnLst/>
              <a:rect l="l" t="t" r="r" b="b"/>
              <a:pathLst>
                <a:path w="2524" h="1581" extrusionOk="0">
                  <a:moveTo>
                    <a:pt x="1479" y="0"/>
                  </a:moveTo>
                  <a:cubicBezTo>
                    <a:pt x="1409" y="0"/>
                    <a:pt x="1343" y="7"/>
                    <a:pt x="1284" y="22"/>
                  </a:cubicBezTo>
                  <a:cubicBezTo>
                    <a:pt x="635" y="180"/>
                    <a:pt x="189" y="867"/>
                    <a:pt x="21" y="1469"/>
                  </a:cubicBezTo>
                  <a:cubicBezTo>
                    <a:pt x="1" y="1536"/>
                    <a:pt x="57" y="1581"/>
                    <a:pt x="111" y="1581"/>
                  </a:cubicBezTo>
                  <a:cubicBezTo>
                    <a:pt x="147" y="1581"/>
                    <a:pt x="182" y="1561"/>
                    <a:pt x="195" y="1517"/>
                  </a:cubicBezTo>
                  <a:cubicBezTo>
                    <a:pt x="312" y="1100"/>
                    <a:pt x="533" y="741"/>
                    <a:pt x="871" y="467"/>
                  </a:cubicBezTo>
                  <a:cubicBezTo>
                    <a:pt x="1075" y="302"/>
                    <a:pt x="1324" y="211"/>
                    <a:pt x="1563" y="211"/>
                  </a:cubicBezTo>
                  <a:cubicBezTo>
                    <a:pt x="1882" y="211"/>
                    <a:pt x="2182" y="374"/>
                    <a:pt x="2332" y="741"/>
                  </a:cubicBezTo>
                  <a:cubicBezTo>
                    <a:pt x="2343" y="768"/>
                    <a:pt x="2374" y="786"/>
                    <a:pt x="2402" y="786"/>
                  </a:cubicBezTo>
                  <a:cubicBezTo>
                    <a:pt x="2426" y="786"/>
                    <a:pt x="2448" y="773"/>
                    <a:pt x="2452" y="741"/>
                  </a:cubicBezTo>
                  <a:cubicBezTo>
                    <a:pt x="2524" y="275"/>
                    <a:pt x="1921" y="0"/>
                    <a:pt x="14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9"/>
            <p:cNvSpPr/>
            <p:nvPr/>
          </p:nvSpPr>
          <p:spPr>
            <a:xfrm rot="-5400000">
              <a:off x="359799" y="2961315"/>
              <a:ext cx="102053" cy="94082"/>
            </a:xfrm>
            <a:custGeom>
              <a:avLst/>
              <a:gdLst/>
              <a:ahLst/>
              <a:cxnLst/>
              <a:rect l="l" t="t" r="r" b="b"/>
              <a:pathLst>
                <a:path w="2663" h="2455" extrusionOk="0">
                  <a:moveTo>
                    <a:pt x="2556" y="1"/>
                  </a:moveTo>
                  <a:cubicBezTo>
                    <a:pt x="2530" y="1"/>
                    <a:pt x="2506" y="12"/>
                    <a:pt x="2493" y="40"/>
                  </a:cubicBezTo>
                  <a:cubicBezTo>
                    <a:pt x="2387" y="283"/>
                    <a:pt x="2207" y="508"/>
                    <a:pt x="1941" y="579"/>
                  </a:cubicBezTo>
                  <a:cubicBezTo>
                    <a:pt x="1887" y="593"/>
                    <a:pt x="1837" y="600"/>
                    <a:pt x="1790" y="600"/>
                  </a:cubicBezTo>
                  <a:cubicBezTo>
                    <a:pt x="1583" y="600"/>
                    <a:pt x="1429" y="475"/>
                    <a:pt x="1276" y="319"/>
                  </a:cubicBezTo>
                  <a:cubicBezTo>
                    <a:pt x="1260" y="302"/>
                    <a:pt x="1241" y="295"/>
                    <a:pt x="1222" y="295"/>
                  </a:cubicBezTo>
                  <a:cubicBezTo>
                    <a:pt x="1181" y="295"/>
                    <a:pt x="1140" y="328"/>
                    <a:pt x="1137" y="372"/>
                  </a:cubicBezTo>
                  <a:cubicBezTo>
                    <a:pt x="1125" y="372"/>
                    <a:pt x="1111" y="376"/>
                    <a:pt x="1101" y="382"/>
                  </a:cubicBezTo>
                  <a:cubicBezTo>
                    <a:pt x="781" y="634"/>
                    <a:pt x="880" y="1194"/>
                    <a:pt x="1014" y="1527"/>
                  </a:cubicBezTo>
                  <a:cubicBezTo>
                    <a:pt x="1153" y="1875"/>
                    <a:pt x="1431" y="2076"/>
                    <a:pt x="1750" y="2217"/>
                  </a:cubicBezTo>
                  <a:cubicBezTo>
                    <a:pt x="1030" y="2038"/>
                    <a:pt x="365" y="1560"/>
                    <a:pt x="297" y="757"/>
                  </a:cubicBezTo>
                  <a:cubicBezTo>
                    <a:pt x="294" y="719"/>
                    <a:pt x="258" y="691"/>
                    <a:pt x="225" y="691"/>
                  </a:cubicBezTo>
                  <a:cubicBezTo>
                    <a:pt x="206" y="691"/>
                    <a:pt x="188" y="700"/>
                    <a:pt x="177" y="723"/>
                  </a:cubicBezTo>
                  <a:cubicBezTo>
                    <a:pt x="1" y="1086"/>
                    <a:pt x="408" y="1643"/>
                    <a:pt x="654" y="1894"/>
                  </a:cubicBezTo>
                  <a:cubicBezTo>
                    <a:pt x="1012" y="2259"/>
                    <a:pt x="1569" y="2398"/>
                    <a:pt x="2059" y="2454"/>
                  </a:cubicBezTo>
                  <a:cubicBezTo>
                    <a:pt x="2063" y="2455"/>
                    <a:pt x="2067" y="2455"/>
                    <a:pt x="2071" y="2455"/>
                  </a:cubicBezTo>
                  <a:cubicBezTo>
                    <a:pt x="2126" y="2455"/>
                    <a:pt x="2146" y="2406"/>
                    <a:pt x="2138" y="2359"/>
                  </a:cubicBezTo>
                  <a:lnTo>
                    <a:pt x="2138" y="2359"/>
                  </a:lnTo>
                  <a:cubicBezTo>
                    <a:pt x="2172" y="2370"/>
                    <a:pt x="2204" y="2382"/>
                    <a:pt x="2238" y="2390"/>
                  </a:cubicBezTo>
                  <a:cubicBezTo>
                    <a:pt x="2248" y="2393"/>
                    <a:pt x="2258" y="2395"/>
                    <a:pt x="2267" y="2395"/>
                  </a:cubicBezTo>
                  <a:cubicBezTo>
                    <a:pt x="2363" y="2395"/>
                    <a:pt x="2396" y="2241"/>
                    <a:pt x="2289" y="2208"/>
                  </a:cubicBezTo>
                  <a:cubicBezTo>
                    <a:pt x="1950" y="2105"/>
                    <a:pt x="1571" y="2001"/>
                    <a:pt x="1325" y="1725"/>
                  </a:cubicBezTo>
                  <a:cubicBezTo>
                    <a:pt x="1100" y="1474"/>
                    <a:pt x="911" y="784"/>
                    <a:pt x="1205" y="511"/>
                  </a:cubicBezTo>
                  <a:lnTo>
                    <a:pt x="1205" y="511"/>
                  </a:lnTo>
                  <a:cubicBezTo>
                    <a:pt x="1331" y="696"/>
                    <a:pt x="1570" y="794"/>
                    <a:pt x="1793" y="794"/>
                  </a:cubicBezTo>
                  <a:cubicBezTo>
                    <a:pt x="1833" y="794"/>
                    <a:pt x="1872" y="791"/>
                    <a:pt x="1910" y="785"/>
                  </a:cubicBezTo>
                  <a:cubicBezTo>
                    <a:pt x="2274" y="727"/>
                    <a:pt x="2518" y="431"/>
                    <a:pt x="2641" y="102"/>
                  </a:cubicBezTo>
                  <a:cubicBezTo>
                    <a:pt x="2663" y="46"/>
                    <a:pt x="2607" y="1"/>
                    <a:pt x="255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rot="-5400000">
              <a:off x="317185" y="3301350"/>
              <a:ext cx="99562" cy="34337"/>
            </a:xfrm>
            <a:custGeom>
              <a:avLst/>
              <a:gdLst/>
              <a:ahLst/>
              <a:cxnLst/>
              <a:rect l="l" t="t" r="r" b="b"/>
              <a:pathLst>
                <a:path w="2598" h="896" extrusionOk="0">
                  <a:moveTo>
                    <a:pt x="1225" y="0"/>
                  </a:moveTo>
                  <a:cubicBezTo>
                    <a:pt x="714" y="0"/>
                    <a:pt x="340" y="158"/>
                    <a:pt x="47" y="623"/>
                  </a:cubicBezTo>
                  <a:cubicBezTo>
                    <a:pt x="0" y="697"/>
                    <a:pt x="66" y="766"/>
                    <a:pt x="134" y="766"/>
                  </a:cubicBezTo>
                  <a:cubicBezTo>
                    <a:pt x="163" y="766"/>
                    <a:pt x="193" y="753"/>
                    <a:pt x="214" y="721"/>
                  </a:cubicBezTo>
                  <a:cubicBezTo>
                    <a:pt x="446" y="363"/>
                    <a:pt x="845" y="198"/>
                    <a:pt x="1260" y="198"/>
                  </a:cubicBezTo>
                  <a:cubicBezTo>
                    <a:pt x="1282" y="198"/>
                    <a:pt x="1303" y="198"/>
                    <a:pt x="1325" y="199"/>
                  </a:cubicBezTo>
                  <a:cubicBezTo>
                    <a:pt x="1811" y="217"/>
                    <a:pt x="2129" y="463"/>
                    <a:pt x="2396" y="854"/>
                  </a:cubicBezTo>
                  <a:cubicBezTo>
                    <a:pt x="2415" y="883"/>
                    <a:pt x="2444" y="895"/>
                    <a:pt x="2471" y="895"/>
                  </a:cubicBezTo>
                  <a:cubicBezTo>
                    <a:pt x="2536" y="895"/>
                    <a:pt x="2598" y="831"/>
                    <a:pt x="2553" y="762"/>
                  </a:cubicBezTo>
                  <a:cubicBezTo>
                    <a:pt x="2247" y="297"/>
                    <a:pt x="1892" y="25"/>
                    <a:pt x="1325" y="2"/>
                  </a:cubicBezTo>
                  <a:cubicBezTo>
                    <a:pt x="1291" y="1"/>
                    <a:pt x="1258" y="0"/>
                    <a:pt x="122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9"/>
            <p:cNvSpPr/>
            <p:nvPr/>
          </p:nvSpPr>
          <p:spPr>
            <a:xfrm rot="-5400000">
              <a:off x="334698" y="3226199"/>
              <a:ext cx="199967" cy="100635"/>
            </a:xfrm>
            <a:custGeom>
              <a:avLst/>
              <a:gdLst/>
              <a:ahLst/>
              <a:cxnLst/>
              <a:rect l="l" t="t" r="r" b="b"/>
              <a:pathLst>
                <a:path w="5218" h="2626" extrusionOk="0">
                  <a:moveTo>
                    <a:pt x="259" y="0"/>
                  </a:moveTo>
                  <a:cubicBezTo>
                    <a:pt x="223" y="0"/>
                    <a:pt x="188" y="20"/>
                    <a:pt x="175" y="64"/>
                  </a:cubicBezTo>
                  <a:cubicBezTo>
                    <a:pt x="0" y="673"/>
                    <a:pt x="92" y="1303"/>
                    <a:pt x="615" y="1720"/>
                  </a:cubicBezTo>
                  <a:cubicBezTo>
                    <a:pt x="807" y="1874"/>
                    <a:pt x="1083" y="1974"/>
                    <a:pt x="1349" y="1974"/>
                  </a:cubicBezTo>
                  <a:cubicBezTo>
                    <a:pt x="1586" y="1974"/>
                    <a:pt x="1814" y="1895"/>
                    <a:pt x="1967" y="1704"/>
                  </a:cubicBezTo>
                  <a:cubicBezTo>
                    <a:pt x="1972" y="1664"/>
                    <a:pt x="2006" y="1634"/>
                    <a:pt x="2044" y="1634"/>
                  </a:cubicBezTo>
                  <a:cubicBezTo>
                    <a:pt x="2052" y="1634"/>
                    <a:pt x="2059" y="1635"/>
                    <a:pt x="2066" y="1637"/>
                  </a:cubicBezTo>
                  <a:cubicBezTo>
                    <a:pt x="2122" y="1556"/>
                    <a:pt x="2165" y="1465"/>
                    <a:pt x="2190" y="1371"/>
                  </a:cubicBezTo>
                  <a:cubicBezTo>
                    <a:pt x="2651" y="2178"/>
                    <a:pt x="3872" y="2626"/>
                    <a:pt x="4765" y="2626"/>
                  </a:cubicBezTo>
                  <a:cubicBezTo>
                    <a:pt x="4840" y="2626"/>
                    <a:pt x="4913" y="2623"/>
                    <a:pt x="4984" y="2616"/>
                  </a:cubicBezTo>
                  <a:cubicBezTo>
                    <a:pt x="5061" y="2609"/>
                    <a:pt x="5086" y="2533"/>
                    <a:pt x="5066" y="2478"/>
                  </a:cubicBezTo>
                  <a:lnTo>
                    <a:pt x="5066" y="2478"/>
                  </a:lnTo>
                  <a:cubicBezTo>
                    <a:pt x="5074" y="2480"/>
                    <a:pt x="5081" y="2481"/>
                    <a:pt x="5087" y="2481"/>
                  </a:cubicBezTo>
                  <a:cubicBezTo>
                    <a:pt x="5183" y="2481"/>
                    <a:pt x="5218" y="2332"/>
                    <a:pt x="5114" y="2307"/>
                  </a:cubicBezTo>
                  <a:cubicBezTo>
                    <a:pt x="4578" y="2178"/>
                    <a:pt x="4096" y="1922"/>
                    <a:pt x="3711" y="1522"/>
                  </a:cubicBezTo>
                  <a:cubicBezTo>
                    <a:pt x="3319" y="1114"/>
                    <a:pt x="3203" y="606"/>
                    <a:pt x="2903" y="150"/>
                  </a:cubicBezTo>
                  <a:cubicBezTo>
                    <a:pt x="2884" y="121"/>
                    <a:pt x="2856" y="108"/>
                    <a:pt x="2829" y="108"/>
                  </a:cubicBezTo>
                  <a:cubicBezTo>
                    <a:pt x="2767" y="108"/>
                    <a:pt x="2707" y="171"/>
                    <a:pt x="2749" y="241"/>
                  </a:cubicBezTo>
                  <a:cubicBezTo>
                    <a:pt x="3067" y="774"/>
                    <a:pt x="3205" y="1310"/>
                    <a:pt x="3673" y="1751"/>
                  </a:cubicBezTo>
                  <a:cubicBezTo>
                    <a:pt x="4015" y="2073"/>
                    <a:pt x="4422" y="2293"/>
                    <a:pt x="4867" y="2421"/>
                  </a:cubicBezTo>
                  <a:cubicBezTo>
                    <a:pt x="4853" y="2421"/>
                    <a:pt x="4840" y="2421"/>
                    <a:pt x="4827" y="2421"/>
                  </a:cubicBezTo>
                  <a:cubicBezTo>
                    <a:pt x="3875" y="2421"/>
                    <a:pt x="2511" y="1946"/>
                    <a:pt x="2214" y="962"/>
                  </a:cubicBezTo>
                  <a:cubicBezTo>
                    <a:pt x="2205" y="932"/>
                    <a:pt x="2183" y="912"/>
                    <a:pt x="2153" y="906"/>
                  </a:cubicBezTo>
                  <a:cubicBezTo>
                    <a:pt x="2139" y="897"/>
                    <a:pt x="2122" y="893"/>
                    <a:pt x="2105" y="893"/>
                  </a:cubicBezTo>
                  <a:cubicBezTo>
                    <a:pt x="2048" y="893"/>
                    <a:pt x="1990" y="939"/>
                    <a:pt x="2007" y="1012"/>
                  </a:cubicBezTo>
                  <a:cubicBezTo>
                    <a:pt x="2054" y="1208"/>
                    <a:pt x="2028" y="1382"/>
                    <a:pt x="1916" y="1551"/>
                  </a:cubicBezTo>
                  <a:cubicBezTo>
                    <a:pt x="1913" y="1557"/>
                    <a:pt x="1916" y="1562"/>
                    <a:pt x="1915" y="1568"/>
                  </a:cubicBezTo>
                  <a:cubicBezTo>
                    <a:pt x="1911" y="1567"/>
                    <a:pt x="1906" y="1566"/>
                    <a:pt x="1902" y="1566"/>
                  </a:cubicBezTo>
                  <a:cubicBezTo>
                    <a:pt x="1890" y="1566"/>
                    <a:pt x="1877" y="1570"/>
                    <a:pt x="1868" y="1575"/>
                  </a:cubicBezTo>
                  <a:cubicBezTo>
                    <a:pt x="1668" y="1687"/>
                    <a:pt x="1465" y="1755"/>
                    <a:pt x="1267" y="1755"/>
                  </a:cubicBezTo>
                  <a:cubicBezTo>
                    <a:pt x="1060" y="1755"/>
                    <a:pt x="857" y="1680"/>
                    <a:pt x="669" y="1502"/>
                  </a:cubicBezTo>
                  <a:cubicBezTo>
                    <a:pt x="268" y="1123"/>
                    <a:pt x="212" y="624"/>
                    <a:pt x="350" y="112"/>
                  </a:cubicBezTo>
                  <a:cubicBezTo>
                    <a:pt x="367" y="44"/>
                    <a:pt x="312" y="0"/>
                    <a:pt x="2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rot="-5400000">
              <a:off x="384383" y="2880858"/>
              <a:ext cx="73273" cy="60051"/>
            </a:xfrm>
            <a:custGeom>
              <a:avLst/>
              <a:gdLst/>
              <a:ahLst/>
              <a:cxnLst/>
              <a:rect l="l" t="t" r="r" b="b"/>
              <a:pathLst>
                <a:path w="1912" h="1567" extrusionOk="0">
                  <a:moveTo>
                    <a:pt x="642" y="201"/>
                  </a:moveTo>
                  <a:cubicBezTo>
                    <a:pt x="689" y="201"/>
                    <a:pt x="739" y="211"/>
                    <a:pt x="791" y="232"/>
                  </a:cubicBezTo>
                  <a:cubicBezTo>
                    <a:pt x="797" y="234"/>
                    <a:pt x="804" y="236"/>
                    <a:pt x="810" y="236"/>
                  </a:cubicBezTo>
                  <a:cubicBezTo>
                    <a:pt x="826" y="236"/>
                    <a:pt x="842" y="227"/>
                    <a:pt x="852" y="214"/>
                  </a:cubicBezTo>
                  <a:cubicBezTo>
                    <a:pt x="852" y="235"/>
                    <a:pt x="863" y="256"/>
                    <a:pt x="879" y="269"/>
                  </a:cubicBezTo>
                  <a:cubicBezTo>
                    <a:pt x="965" y="402"/>
                    <a:pt x="957" y="488"/>
                    <a:pt x="854" y="528"/>
                  </a:cubicBezTo>
                  <a:cubicBezTo>
                    <a:pt x="808" y="555"/>
                    <a:pt x="817" y="611"/>
                    <a:pt x="854" y="639"/>
                  </a:cubicBezTo>
                  <a:cubicBezTo>
                    <a:pt x="837" y="650"/>
                    <a:pt x="824" y="664"/>
                    <a:pt x="817" y="682"/>
                  </a:cubicBezTo>
                  <a:cubicBezTo>
                    <a:pt x="734" y="903"/>
                    <a:pt x="941" y="1035"/>
                    <a:pt x="1108" y="1131"/>
                  </a:cubicBezTo>
                  <a:cubicBezTo>
                    <a:pt x="1202" y="1186"/>
                    <a:pt x="1304" y="1227"/>
                    <a:pt x="1412" y="1251"/>
                  </a:cubicBezTo>
                  <a:cubicBezTo>
                    <a:pt x="1406" y="1266"/>
                    <a:pt x="1406" y="1281"/>
                    <a:pt x="1408" y="1295"/>
                  </a:cubicBezTo>
                  <a:cubicBezTo>
                    <a:pt x="1278" y="1344"/>
                    <a:pt x="1141" y="1371"/>
                    <a:pt x="1007" y="1371"/>
                  </a:cubicBezTo>
                  <a:cubicBezTo>
                    <a:pt x="754" y="1371"/>
                    <a:pt x="512" y="1274"/>
                    <a:pt x="361" y="1042"/>
                  </a:cubicBezTo>
                  <a:cubicBezTo>
                    <a:pt x="249" y="875"/>
                    <a:pt x="212" y="697"/>
                    <a:pt x="281" y="506"/>
                  </a:cubicBezTo>
                  <a:cubicBezTo>
                    <a:pt x="345" y="327"/>
                    <a:pt x="474" y="201"/>
                    <a:pt x="642" y="201"/>
                  </a:cubicBezTo>
                  <a:close/>
                  <a:moveTo>
                    <a:pt x="606" y="1"/>
                  </a:moveTo>
                  <a:cubicBezTo>
                    <a:pt x="515" y="1"/>
                    <a:pt x="419" y="36"/>
                    <a:pt x="340" y="97"/>
                  </a:cubicBezTo>
                  <a:cubicBezTo>
                    <a:pt x="124" y="263"/>
                    <a:pt x="1" y="589"/>
                    <a:pt x="64" y="854"/>
                  </a:cubicBezTo>
                  <a:cubicBezTo>
                    <a:pt x="173" y="1307"/>
                    <a:pt x="581" y="1566"/>
                    <a:pt x="1005" y="1566"/>
                  </a:cubicBezTo>
                  <a:cubicBezTo>
                    <a:pt x="1192" y="1566"/>
                    <a:pt x="1383" y="1515"/>
                    <a:pt x="1553" y="1408"/>
                  </a:cubicBezTo>
                  <a:cubicBezTo>
                    <a:pt x="1579" y="1392"/>
                    <a:pt x="1593" y="1361"/>
                    <a:pt x="1585" y="1331"/>
                  </a:cubicBezTo>
                  <a:cubicBezTo>
                    <a:pt x="1673" y="1301"/>
                    <a:pt x="1754" y="1257"/>
                    <a:pt x="1827" y="1199"/>
                  </a:cubicBezTo>
                  <a:cubicBezTo>
                    <a:pt x="1911" y="1134"/>
                    <a:pt x="1865" y="1011"/>
                    <a:pt x="1778" y="1011"/>
                  </a:cubicBezTo>
                  <a:cubicBezTo>
                    <a:pt x="1762" y="1011"/>
                    <a:pt x="1743" y="1016"/>
                    <a:pt x="1725" y="1026"/>
                  </a:cubicBezTo>
                  <a:cubicBezTo>
                    <a:pt x="1661" y="1060"/>
                    <a:pt x="1600" y="1074"/>
                    <a:pt x="1541" y="1074"/>
                  </a:cubicBezTo>
                  <a:cubicBezTo>
                    <a:pt x="1439" y="1074"/>
                    <a:pt x="1341" y="1033"/>
                    <a:pt x="1240" y="981"/>
                  </a:cubicBezTo>
                  <a:cubicBezTo>
                    <a:pt x="1162" y="940"/>
                    <a:pt x="957" y="845"/>
                    <a:pt x="978" y="728"/>
                  </a:cubicBezTo>
                  <a:cubicBezTo>
                    <a:pt x="983" y="706"/>
                    <a:pt x="980" y="685"/>
                    <a:pt x="968" y="666"/>
                  </a:cubicBezTo>
                  <a:cubicBezTo>
                    <a:pt x="1057" y="657"/>
                    <a:pt x="1126" y="587"/>
                    <a:pt x="1153" y="487"/>
                  </a:cubicBezTo>
                  <a:cubicBezTo>
                    <a:pt x="1194" y="334"/>
                    <a:pt x="1101" y="216"/>
                    <a:pt x="983" y="133"/>
                  </a:cubicBezTo>
                  <a:cubicBezTo>
                    <a:pt x="969" y="124"/>
                    <a:pt x="956" y="120"/>
                    <a:pt x="943" y="120"/>
                  </a:cubicBezTo>
                  <a:cubicBezTo>
                    <a:pt x="913" y="120"/>
                    <a:pt x="885" y="141"/>
                    <a:pt x="869" y="168"/>
                  </a:cubicBezTo>
                  <a:cubicBezTo>
                    <a:pt x="869" y="158"/>
                    <a:pt x="867" y="149"/>
                    <a:pt x="863" y="140"/>
                  </a:cubicBezTo>
                  <a:cubicBezTo>
                    <a:pt x="800" y="43"/>
                    <a:pt x="706" y="1"/>
                    <a:pt x="6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rot="-5400000">
              <a:off x="301090" y="2947327"/>
              <a:ext cx="192456" cy="171455"/>
            </a:xfrm>
            <a:custGeom>
              <a:avLst/>
              <a:gdLst/>
              <a:ahLst/>
              <a:cxnLst/>
              <a:rect l="l" t="t" r="r" b="b"/>
              <a:pathLst>
                <a:path w="5022" h="4474" extrusionOk="0">
                  <a:moveTo>
                    <a:pt x="1701" y="1"/>
                  </a:moveTo>
                  <a:cubicBezTo>
                    <a:pt x="961" y="1"/>
                    <a:pt x="76" y="388"/>
                    <a:pt x="6" y="1207"/>
                  </a:cubicBezTo>
                  <a:cubicBezTo>
                    <a:pt x="0" y="1262"/>
                    <a:pt x="51" y="1294"/>
                    <a:pt x="100" y="1294"/>
                  </a:cubicBezTo>
                  <a:cubicBezTo>
                    <a:pt x="138" y="1294"/>
                    <a:pt x="175" y="1274"/>
                    <a:pt x="181" y="1230"/>
                  </a:cubicBezTo>
                  <a:cubicBezTo>
                    <a:pt x="277" y="573"/>
                    <a:pt x="909" y="254"/>
                    <a:pt x="1523" y="204"/>
                  </a:cubicBezTo>
                  <a:lnTo>
                    <a:pt x="1523" y="204"/>
                  </a:lnTo>
                  <a:cubicBezTo>
                    <a:pt x="597" y="562"/>
                    <a:pt x="621" y="2072"/>
                    <a:pt x="981" y="2914"/>
                  </a:cubicBezTo>
                  <a:cubicBezTo>
                    <a:pt x="1172" y="3358"/>
                    <a:pt x="1508" y="3686"/>
                    <a:pt x="1921" y="3923"/>
                  </a:cubicBezTo>
                  <a:cubicBezTo>
                    <a:pt x="1737" y="3875"/>
                    <a:pt x="1563" y="3804"/>
                    <a:pt x="1398" y="3709"/>
                  </a:cubicBezTo>
                  <a:cubicBezTo>
                    <a:pt x="909" y="3419"/>
                    <a:pt x="430" y="2883"/>
                    <a:pt x="182" y="2371"/>
                  </a:cubicBezTo>
                  <a:cubicBezTo>
                    <a:pt x="170" y="2345"/>
                    <a:pt x="150" y="2335"/>
                    <a:pt x="129" y="2335"/>
                  </a:cubicBezTo>
                  <a:cubicBezTo>
                    <a:pt x="81" y="2335"/>
                    <a:pt x="30" y="2387"/>
                    <a:pt x="59" y="2442"/>
                  </a:cubicBezTo>
                  <a:cubicBezTo>
                    <a:pt x="675" y="3545"/>
                    <a:pt x="1526" y="4189"/>
                    <a:pt x="2773" y="4266"/>
                  </a:cubicBezTo>
                  <a:cubicBezTo>
                    <a:pt x="3316" y="4417"/>
                    <a:pt x="3900" y="4474"/>
                    <a:pt x="4423" y="4474"/>
                  </a:cubicBezTo>
                  <a:cubicBezTo>
                    <a:pt x="4592" y="4474"/>
                    <a:pt x="4755" y="4468"/>
                    <a:pt x="4908" y="4457"/>
                  </a:cubicBezTo>
                  <a:cubicBezTo>
                    <a:pt x="5018" y="4450"/>
                    <a:pt x="5022" y="4283"/>
                    <a:pt x="4912" y="4283"/>
                  </a:cubicBezTo>
                  <a:cubicBezTo>
                    <a:pt x="4911" y="4283"/>
                    <a:pt x="4910" y="4283"/>
                    <a:pt x="4908" y="4283"/>
                  </a:cubicBezTo>
                  <a:cubicBezTo>
                    <a:pt x="4791" y="4287"/>
                    <a:pt x="4673" y="4290"/>
                    <a:pt x="4554" y="4290"/>
                  </a:cubicBezTo>
                  <a:cubicBezTo>
                    <a:pt x="3658" y="4290"/>
                    <a:pt x="2713" y="4146"/>
                    <a:pt x="1940" y="3684"/>
                  </a:cubicBezTo>
                  <a:cubicBezTo>
                    <a:pt x="1361" y="3338"/>
                    <a:pt x="1072" y="2788"/>
                    <a:pt x="998" y="2128"/>
                  </a:cubicBezTo>
                  <a:cubicBezTo>
                    <a:pt x="920" y="1402"/>
                    <a:pt x="902" y="357"/>
                    <a:pt x="2004" y="299"/>
                  </a:cubicBezTo>
                  <a:cubicBezTo>
                    <a:pt x="2115" y="293"/>
                    <a:pt x="2116" y="127"/>
                    <a:pt x="2004" y="126"/>
                  </a:cubicBezTo>
                  <a:cubicBezTo>
                    <a:pt x="2000" y="125"/>
                    <a:pt x="1996" y="125"/>
                    <a:pt x="1993" y="125"/>
                  </a:cubicBezTo>
                  <a:cubicBezTo>
                    <a:pt x="1963" y="125"/>
                    <a:pt x="1935" y="130"/>
                    <a:pt x="1906" y="131"/>
                  </a:cubicBezTo>
                  <a:cubicBezTo>
                    <a:pt x="1919" y="75"/>
                    <a:pt x="1894" y="9"/>
                    <a:pt x="1820" y="4"/>
                  </a:cubicBezTo>
                  <a:cubicBezTo>
                    <a:pt x="1781" y="2"/>
                    <a:pt x="1741" y="1"/>
                    <a:pt x="170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9"/>
            <p:cNvSpPr/>
            <p:nvPr/>
          </p:nvSpPr>
          <p:spPr>
            <a:xfrm rot="-5400000">
              <a:off x="378003" y="3114222"/>
              <a:ext cx="9351" cy="27822"/>
            </a:xfrm>
            <a:custGeom>
              <a:avLst/>
              <a:gdLst/>
              <a:ahLst/>
              <a:cxnLst/>
              <a:rect l="l" t="t" r="r" b="b"/>
              <a:pathLst>
                <a:path w="244" h="726" extrusionOk="0">
                  <a:moveTo>
                    <a:pt x="86" y="0"/>
                  </a:moveTo>
                  <a:cubicBezTo>
                    <a:pt x="44" y="0"/>
                    <a:pt x="3" y="27"/>
                    <a:pt x="3" y="82"/>
                  </a:cubicBezTo>
                  <a:cubicBezTo>
                    <a:pt x="0" y="291"/>
                    <a:pt x="3" y="526"/>
                    <a:pt x="132" y="699"/>
                  </a:cubicBezTo>
                  <a:cubicBezTo>
                    <a:pt x="145" y="717"/>
                    <a:pt x="165" y="725"/>
                    <a:pt x="183" y="725"/>
                  </a:cubicBezTo>
                  <a:cubicBezTo>
                    <a:pt x="210" y="725"/>
                    <a:pt x="236" y="707"/>
                    <a:pt x="236" y="671"/>
                  </a:cubicBezTo>
                  <a:cubicBezTo>
                    <a:pt x="243" y="474"/>
                    <a:pt x="177" y="280"/>
                    <a:pt x="172" y="82"/>
                  </a:cubicBezTo>
                  <a:cubicBezTo>
                    <a:pt x="171" y="28"/>
                    <a:pt x="128" y="0"/>
                    <a:pt x="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9"/>
            <p:cNvSpPr/>
            <p:nvPr/>
          </p:nvSpPr>
          <p:spPr>
            <a:xfrm rot="-5400000">
              <a:off x="404445" y="2509342"/>
              <a:ext cx="34184" cy="87759"/>
            </a:xfrm>
            <a:custGeom>
              <a:avLst/>
              <a:gdLst/>
              <a:ahLst/>
              <a:cxnLst/>
              <a:rect l="l" t="t" r="r" b="b"/>
              <a:pathLst>
                <a:path w="892" h="2290" extrusionOk="0">
                  <a:moveTo>
                    <a:pt x="782" y="1"/>
                  </a:moveTo>
                  <a:cubicBezTo>
                    <a:pt x="409" y="1"/>
                    <a:pt x="222" y="594"/>
                    <a:pt x="135" y="894"/>
                  </a:cubicBezTo>
                  <a:cubicBezTo>
                    <a:pt x="0" y="1356"/>
                    <a:pt x="39" y="1824"/>
                    <a:pt x="277" y="2243"/>
                  </a:cubicBezTo>
                  <a:cubicBezTo>
                    <a:pt x="295" y="2276"/>
                    <a:pt x="324" y="2290"/>
                    <a:pt x="353" y="2290"/>
                  </a:cubicBezTo>
                  <a:cubicBezTo>
                    <a:pt x="417" y="2290"/>
                    <a:pt x="482" y="2222"/>
                    <a:pt x="441" y="2148"/>
                  </a:cubicBezTo>
                  <a:cubicBezTo>
                    <a:pt x="129" y="1590"/>
                    <a:pt x="197" y="470"/>
                    <a:pt x="832" y="122"/>
                  </a:cubicBezTo>
                  <a:cubicBezTo>
                    <a:pt x="892" y="90"/>
                    <a:pt x="862" y="4"/>
                    <a:pt x="800" y="1"/>
                  </a:cubicBezTo>
                  <a:cubicBezTo>
                    <a:pt x="794" y="1"/>
                    <a:pt x="788" y="1"/>
                    <a:pt x="78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9"/>
            <p:cNvSpPr/>
            <p:nvPr/>
          </p:nvSpPr>
          <p:spPr>
            <a:xfrm rot="-5400000">
              <a:off x="270163" y="2313476"/>
              <a:ext cx="296769" cy="126618"/>
            </a:xfrm>
            <a:custGeom>
              <a:avLst/>
              <a:gdLst/>
              <a:ahLst/>
              <a:cxnLst/>
              <a:rect l="l" t="t" r="r" b="b"/>
              <a:pathLst>
                <a:path w="7744" h="3304" extrusionOk="0">
                  <a:moveTo>
                    <a:pt x="1243" y="1"/>
                  </a:moveTo>
                  <a:cubicBezTo>
                    <a:pt x="875" y="1"/>
                    <a:pt x="489" y="76"/>
                    <a:pt x="81" y="250"/>
                  </a:cubicBezTo>
                  <a:cubicBezTo>
                    <a:pt x="1" y="285"/>
                    <a:pt x="45" y="413"/>
                    <a:pt x="121" y="413"/>
                  </a:cubicBezTo>
                  <a:cubicBezTo>
                    <a:pt x="130" y="413"/>
                    <a:pt x="139" y="412"/>
                    <a:pt x="148" y="408"/>
                  </a:cubicBezTo>
                  <a:cubicBezTo>
                    <a:pt x="521" y="265"/>
                    <a:pt x="873" y="202"/>
                    <a:pt x="1209" y="202"/>
                  </a:cubicBezTo>
                  <a:cubicBezTo>
                    <a:pt x="3557" y="202"/>
                    <a:pt x="5126" y="3271"/>
                    <a:pt x="7626" y="3304"/>
                  </a:cubicBezTo>
                  <a:cubicBezTo>
                    <a:pt x="7627" y="3304"/>
                    <a:pt x="7627" y="3304"/>
                    <a:pt x="7628" y="3304"/>
                  </a:cubicBezTo>
                  <a:cubicBezTo>
                    <a:pt x="7743" y="3304"/>
                    <a:pt x="7741" y="3129"/>
                    <a:pt x="7626" y="3123"/>
                  </a:cubicBezTo>
                  <a:cubicBezTo>
                    <a:pt x="5224" y="3010"/>
                    <a:pt x="3573" y="1"/>
                    <a:pt x="124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9"/>
            <p:cNvSpPr/>
            <p:nvPr/>
          </p:nvSpPr>
          <p:spPr>
            <a:xfrm rot="-5400000">
              <a:off x="301052" y="2024640"/>
              <a:ext cx="192494" cy="171493"/>
            </a:xfrm>
            <a:custGeom>
              <a:avLst/>
              <a:gdLst/>
              <a:ahLst/>
              <a:cxnLst/>
              <a:rect l="l" t="t" r="r" b="b"/>
              <a:pathLst>
                <a:path w="5023" h="4475" extrusionOk="0">
                  <a:moveTo>
                    <a:pt x="3318" y="0"/>
                  </a:moveTo>
                  <a:cubicBezTo>
                    <a:pt x="3279" y="0"/>
                    <a:pt x="3240" y="2"/>
                    <a:pt x="3202" y="4"/>
                  </a:cubicBezTo>
                  <a:cubicBezTo>
                    <a:pt x="3128" y="8"/>
                    <a:pt x="3103" y="76"/>
                    <a:pt x="3118" y="131"/>
                  </a:cubicBezTo>
                  <a:cubicBezTo>
                    <a:pt x="3087" y="130"/>
                    <a:pt x="3060" y="125"/>
                    <a:pt x="3030" y="125"/>
                  </a:cubicBezTo>
                  <a:cubicBezTo>
                    <a:pt x="3026" y="125"/>
                    <a:pt x="3022" y="125"/>
                    <a:pt x="3018" y="125"/>
                  </a:cubicBezTo>
                  <a:cubicBezTo>
                    <a:pt x="2906" y="128"/>
                    <a:pt x="2907" y="292"/>
                    <a:pt x="3018" y="298"/>
                  </a:cubicBezTo>
                  <a:lnTo>
                    <a:pt x="3975" y="947"/>
                  </a:lnTo>
                  <a:cubicBezTo>
                    <a:pt x="3997" y="1088"/>
                    <a:pt x="4019" y="1228"/>
                    <a:pt x="4040" y="1371"/>
                  </a:cubicBezTo>
                  <a:cubicBezTo>
                    <a:pt x="4054" y="1578"/>
                    <a:pt x="4051" y="1787"/>
                    <a:pt x="4031" y="1996"/>
                  </a:cubicBezTo>
                  <a:cubicBezTo>
                    <a:pt x="3971" y="2709"/>
                    <a:pt x="3720" y="3303"/>
                    <a:pt x="3082" y="3685"/>
                  </a:cubicBezTo>
                  <a:cubicBezTo>
                    <a:pt x="2309" y="4146"/>
                    <a:pt x="1367" y="4289"/>
                    <a:pt x="471" y="4289"/>
                  </a:cubicBezTo>
                  <a:cubicBezTo>
                    <a:pt x="351" y="4289"/>
                    <a:pt x="232" y="4287"/>
                    <a:pt x="114" y="4282"/>
                  </a:cubicBezTo>
                  <a:cubicBezTo>
                    <a:pt x="113" y="4282"/>
                    <a:pt x="112" y="4282"/>
                    <a:pt x="111" y="4282"/>
                  </a:cubicBezTo>
                  <a:cubicBezTo>
                    <a:pt x="0" y="4282"/>
                    <a:pt x="3" y="4451"/>
                    <a:pt x="113" y="4458"/>
                  </a:cubicBezTo>
                  <a:cubicBezTo>
                    <a:pt x="267" y="4469"/>
                    <a:pt x="430" y="4475"/>
                    <a:pt x="599" y="4475"/>
                  </a:cubicBezTo>
                  <a:cubicBezTo>
                    <a:pt x="1124" y="4475"/>
                    <a:pt x="1707" y="4418"/>
                    <a:pt x="2250" y="4267"/>
                  </a:cubicBezTo>
                  <a:cubicBezTo>
                    <a:pt x="3495" y="4190"/>
                    <a:pt x="4347" y="3546"/>
                    <a:pt x="4961" y="2443"/>
                  </a:cubicBezTo>
                  <a:cubicBezTo>
                    <a:pt x="4993" y="2388"/>
                    <a:pt x="4942" y="2336"/>
                    <a:pt x="4894" y="2336"/>
                  </a:cubicBezTo>
                  <a:cubicBezTo>
                    <a:pt x="4873" y="2336"/>
                    <a:pt x="4852" y="2346"/>
                    <a:pt x="4840" y="2372"/>
                  </a:cubicBezTo>
                  <a:cubicBezTo>
                    <a:pt x="4599" y="2871"/>
                    <a:pt x="4110" y="3441"/>
                    <a:pt x="3623" y="3710"/>
                  </a:cubicBezTo>
                  <a:cubicBezTo>
                    <a:pt x="3469" y="3793"/>
                    <a:pt x="3304" y="3859"/>
                    <a:pt x="3135" y="3903"/>
                  </a:cubicBezTo>
                  <a:cubicBezTo>
                    <a:pt x="3531" y="3668"/>
                    <a:pt x="3854" y="3348"/>
                    <a:pt x="4042" y="2915"/>
                  </a:cubicBezTo>
                  <a:cubicBezTo>
                    <a:pt x="4407" y="2073"/>
                    <a:pt x="4427" y="563"/>
                    <a:pt x="3501" y="205"/>
                  </a:cubicBezTo>
                  <a:lnTo>
                    <a:pt x="3501" y="205"/>
                  </a:lnTo>
                  <a:cubicBezTo>
                    <a:pt x="4111" y="255"/>
                    <a:pt x="4745" y="574"/>
                    <a:pt x="4841" y="1231"/>
                  </a:cubicBezTo>
                  <a:cubicBezTo>
                    <a:pt x="4848" y="1275"/>
                    <a:pt x="4885" y="1295"/>
                    <a:pt x="4924" y="1295"/>
                  </a:cubicBezTo>
                  <a:cubicBezTo>
                    <a:pt x="4972" y="1295"/>
                    <a:pt x="5023" y="1264"/>
                    <a:pt x="5018" y="1208"/>
                  </a:cubicBezTo>
                  <a:cubicBezTo>
                    <a:pt x="4946" y="389"/>
                    <a:pt x="4058" y="0"/>
                    <a:pt x="331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9"/>
            <p:cNvSpPr/>
            <p:nvPr/>
          </p:nvSpPr>
          <p:spPr>
            <a:xfrm rot="-5400000">
              <a:off x="363824" y="1913391"/>
              <a:ext cx="99447" cy="137310"/>
            </a:xfrm>
            <a:custGeom>
              <a:avLst/>
              <a:gdLst/>
              <a:ahLst/>
              <a:cxnLst/>
              <a:rect l="l" t="t" r="r" b="b"/>
              <a:pathLst>
                <a:path w="2595" h="3583" extrusionOk="0">
                  <a:moveTo>
                    <a:pt x="1963" y="0"/>
                  </a:moveTo>
                  <a:cubicBezTo>
                    <a:pt x="1866" y="0"/>
                    <a:pt x="1756" y="40"/>
                    <a:pt x="1635" y="135"/>
                  </a:cubicBezTo>
                  <a:cubicBezTo>
                    <a:pt x="1569" y="186"/>
                    <a:pt x="1631" y="292"/>
                    <a:pt x="1701" y="292"/>
                  </a:cubicBezTo>
                  <a:cubicBezTo>
                    <a:pt x="1715" y="292"/>
                    <a:pt x="1730" y="287"/>
                    <a:pt x="1745" y="277"/>
                  </a:cubicBezTo>
                  <a:cubicBezTo>
                    <a:pt x="1792" y="271"/>
                    <a:pt x="1837" y="267"/>
                    <a:pt x="1879" y="267"/>
                  </a:cubicBezTo>
                  <a:cubicBezTo>
                    <a:pt x="2157" y="267"/>
                    <a:pt x="2307" y="408"/>
                    <a:pt x="2328" y="692"/>
                  </a:cubicBezTo>
                  <a:cubicBezTo>
                    <a:pt x="2374" y="918"/>
                    <a:pt x="2367" y="1152"/>
                    <a:pt x="2310" y="1376"/>
                  </a:cubicBezTo>
                  <a:cubicBezTo>
                    <a:pt x="2238" y="1681"/>
                    <a:pt x="2085" y="1944"/>
                    <a:pt x="1890" y="2184"/>
                  </a:cubicBezTo>
                  <a:cubicBezTo>
                    <a:pt x="1593" y="2550"/>
                    <a:pt x="1217" y="2790"/>
                    <a:pt x="829" y="3024"/>
                  </a:cubicBezTo>
                  <a:cubicBezTo>
                    <a:pt x="1379" y="2330"/>
                    <a:pt x="1650" y="1262"/>
                    <a:pt x="1608" y="493"/>
                  </a:cubicBezTo>
                  <a:cubicBezTo>
                    <a:pt x="1605" y="442"/>
                    <a:pt x="1568" y="417"/>
                    <a:pt x="1530" y="417"/>
                  </a:cubicBezTo>
                  <a:cubicBezTo>
                    <a:pt x="1491" y="417"/>
                    <a:pt x="1452" y="442"/>
                    <a:pt x="1447" y="493"/>
                  </a:cubicBezTo>
                  <a:cubicBezTo>
                    <a:pt x="1352" y="1481"/>
                    <a:pt x="1062" y="2909"/>
                    <a:pt x="90" y="3414"/>
                  </a:cubicBezTo>
                  <a:cubicBezTo>
                    <a:pt x="0" y="3461"/>
                    <a:pt x="56" y="3583"/>
                    <a:pt x="140" y="3583"/>
                  </a:cubicBezTo>
                  <a:cubicBezTo>
                    <a:pt x="154" y="3583"/>
                    <a:pt x="169" y="3580"/>
                    <a:pt x="184" y="3572"/>
                  </a:cubicBezTo>
                  <a:cubicBezTo>
                    <a:pt x="271" y="3529"/>
                    <a:pt x="349" y="3468"/>
                    <a:pt x="428" y="3408"/>
                  </a:cubicBezTo>
                  <a:cubicBezTo>
                    <a:pt x="443" y="3419"/>
                    <a:pt x="461" y="3425"/>
                    <a:pt x="478" y="3425"/>
                  </a:cubicBezTo>
                  <a:cubicBezTo>
                    <a:pt x="490" y="3425"/>
                    <a:pt x="501" y="3423"/>
                    <a:pt x="512" y="3418"/>
                  </a:cubicBezTo>
                  <a:cubicBezTo>
                    <a:pt x="1428" y="3029"/>
                    <a:pt x="2414" y="2278"/>
                    <a:pt x="2546" y="1219"/>
                  </a:cubicBezTo>
                  <a:cubicBezTo>
                    <a:pt x="2594" y="817"/>
                    <a:pt x="2401" y="0"/>
                    <a:pt x="196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rot="-5400000">
              <a:off x="400402" y="2450613"/>
              <a:ext cx="108874" cy="81474"/>
            </a:xfrm>
            <a:custGeom>
              <a:avLst/>
              <a:gdLst/>
              <a:ahLst/>
              <a:cxnLst/>
              <a:rect l="l" t="t" r="r" b="b"/>
              <a:pathLst>
                <a:path w="2841" h="2126" extrusionOk="0">
                  <a:moveTo>
                    <a:pt x="2315" y="1"/>
                  </a:moveTo>
                  <a:cubicBezTo>
                    <a:pt x="2265" y="1"/>
                    <a:pt x="2219" y="64"/>
                    <a:pt x="2245" y="119"/>
                  </a:cubicBezTo>
                  <a:cubicBezTo>
                    <a:pt x="2543" y="722"/>
                    <a:pt x="2436" y="1422"/>
                    <a:pt x="1807" y="1769"/>
                  </a:cubicBezTo>
                  <a:cubicBezTo>
                    <a:pt x="1608" y="1878"/>
                    <a:pt x="1383" y="1931"/>
                    <a:pt x="1158" y="1931"/>
                  </a:cubicBezTo>
                  <a:cubicBezTo>
                    <a:pt x="785" y="1931"/>
                    <a:pt x="412" y="1786"/>
                    <a:pt x="160" y="1510"/>
                  </a:cubicBezTo>
                  <a:cubicBezTo>
                    <a:pt x="145" y="1493"/>
                    <a:pt x="126" y="1486"/>
                    <a:pt x="108" y="1486"/>
                  </a:cubicBezTo>
                  <a:cubicBezTo>
                    <a:pt x="53" y="1486"/>
                    <a:pt x="0" y="1548"/>
                    <a:pt x="35" y="1605"/>
                  </a:cubicBezTo>
                  <a:cubicBezTo>
                    <a:pt x="265" y="1966"/>
                    <a:pt x="692" y="2126"/>
                    <a:pt x="1123" y="2126"/>
                  </a:cubicBezTo>
                  <a:cubicBezTo>
                    <a:pt x="1443" y="2126"/>
                    <a:pt x="1766" y="2038"/>
                    <a:pt x="2013" y="1879"/>
                  </a:cubicBezTo>
                  <a:cubicBezTo>
                    <a:pt x="2605" y="1497"/>
                    <a:pt x="2840" y="587"/>
                    <a:pt x="2364" y="26"/>
                  </a:cubicBezTo>
                  <a:cubicBezTo>
                    <a:pt x="2349" y="8"/>
                    <a:pt x="2332" y="1"/>
                    <a:pt x="23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9"/>
            <p:cNvSpPr/>
            <p:nvPr/>
          </p:nvSpPr>
          <p:spPr>
            <a:xfrm rot="-5400000">
              <a:off x="392565" y="2469180"/>
              <a:ext cx="27707" cy="11612"/>
            </a:xfrm>
            <a:custGeom>
              <a:avLst/>
              <a:gdLst/>
              <a:ahLst/>
              <a:cxnLst/>
              <a:rect l="l" t="t" r="r" b="b"/>
              <a:pathLst>
                <a:path w="723" h="303" extrusionOk="0">
                  <a:moveTo>
                    <a:pt x="141" y="0"/>
                  </a:moveTo>
                  <a:cubicBezTo>
                    <a:pt x="139" y="0"/>
                    <a:pt x="137" y="0"/>
                    <a:pt x="134" y="0"/>
                  </a:cubicBezTo>
                  <a:cubicBezTo>
                    <a:pt x="32" y="2"/>
                    <a:pt x="1" y="168"/>
                    <a:pt x="109" y="185"/>
                  </a:cubicBezTo>
                  <a:cubicBezTo>
                    <a:pt x="266" y="209"/>
                    <a:pt x="411" y="234"/>
                    <a:pt x="558" y="296"/>
                  </a:cubicBezTo>
                  <a:cubicBezTo>
                    <a:pt x="568" y="301"/>
                    <a:pt x="578" y="302"/>
                    <a:pt x="588" y="302"/>
                  </a:cubicBezTo>
                  <a:cubicBezTo>
                    <a:pt x="672" y="302"/>
                    <a:pt x="722" y="159"/>
                    <a:pt x="632" y="120"/>
                  </a:cubicBezTo>
                  <a:cubicBezTo>
                    <a:pt x="474" y="52"/>
                    <a:pt x="315" y="0"/>
                    <a:pt x="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9"/>
            <p:cNvSpPr/>
            <p:nvPr/>
          </p:nvSpPr>
          <p:spPr>
            <a:xfrm rot="-5400000">
              <a:off x="401168" y="2395965"/>
              <a:ext cx="75917" cy="86762"/>
            </a:xfrm>
            <a:custGeom>
              <a:avLst/>
              <a:gdLst/>
              <a:ahLst/>
              <a:cxnLst/>
              <a:rect l="l" t="t" r="r" b="b"/>
              <a:pathLst>
                <a:path w="1981" h="2264" extrusionOk="0">
                  <a:moveTo>
                    <a:pt x="197" y="0"/>
                  </a:moveTo>
                  <a:cubicBezTo>
                    <a:pt x="166" y="0"/>
                    <a:pt x="134" y="1"/>
                    <a:pt x="103" y="4"/>
                  </a:cubicBezTo>
                  <a:cubicBezTo>
                    <a:pt x="7" y="15"/>
                    <a:pt x="1" y="160"/>
                    <a:pt x="97" y="160"/>
                  </a:cubicBezTo>
                  <a:cubicBezTo>
                    <a:pt x="99" y="160"/>
                    <a:pt x="101" y="160"/>
                    <a:pt x="103" y="160"/>
                  </a:cubicBezTo>
                  <a:cubicBezTo>
                    <a:pt x="118" y="159"/>
                    <a:pt x="133" y="159"/>
                    <a:pt x="148" y="159"/>
                  </a:cubicBezTo>
                  <a:cubicBezTo>
                    <a:pt x="569" y="159"/>
                    <a:pt x="1055" y="453"/>
                    <a:pt x="1293" y="794"/>
                  </a:cubicBezTo>
                  <a:cubicBezTo>
                    <a:pt x="1604" y="1239"/>
                    <a:pt x="1683" y="1676"/>
                    <a:pt x="1409" y="2153"/>
                  </a:cubicBezTo>
                  <a:cubicBezTo>
                    <a:pt x="1383" y="2200"/>
                    <a:pt x="1423" y="2264"/>
                    <a:pt x="1472" y="2264"/>
                  </a:cubicBezTo>
                  <a:cubicBezTo>
                    <a:pt x="1484" y="2264"/>
                    <a:pt x="1496" y="2260"/>
                    <a:pt x="1508" y="2251"/>
                  </a:cubicBezTo>
                  <a:cubicBezTo>
                    <a:pt x="1980" y="1896"/>
                    <a:pt x="1778" y="1216"/>
                    <a:pt x="1510" y="795"/>
                  </a:cubicBezTo>
                  <a:cubicBezTo>
                    <a:pt x="1240" y="375"/>
                    <a:pt x="711" y="0"/>
                    <a:pt x="19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9"/>
            <p:cNvSpPr/>
            <p:nvPr/>
          </p:nvSpPr>
          <p:spPr>
            <a:xfrm rot="-5400000">
              <a:off x="434106" y="2348311"/>
              <a:ext cx="34912" cy="57599"/>
            </a:xfrm>
            <a:custGeom>
              <a:avLst/>
              <a:gdLst/>
              <a:ahLst/>
              <a:cxnLst/>
              <a:rect l="l" t="t" r="r" b="b"/>
              <a:pathLst>
                <a:path w="911" h="1503" extrusionOk="0">
                  <a:moveTo>
                    <a:pt x="126" y="0"/>
                  </a:moveTo>
                  <a:cubicBezTo>
                    <a:pt x="59" y="0"/>
                    <a:pt x="0" y="82"/>
                    <a:pt x="64" y="136"/>
                  </a:cubicBezTo>
                  <a:cubicBezTo>
                    <a:pt x="478" y="490"/>
                    <a:pt x="652" y="924"/>
                    <a:pt x="752" y="1444"/>
                  </a:cubicBezTo>
                  <a:cubicBezTo>
                    <a:pt x="759" y="1484"/>
                    <a:pt x="791" y="1502"/>
                    <a:pt x="824" y="1502"/>
                  </a:cubicBezTo>
                  <a:cubicBezTo>
                    <a:pt x="867" y="1502"/>
                    <a:pt x="911" y="1473"/>
                    <a:pt x="910" y="1423"/>
                  </a:cubicBezTo>
                  <a:cubicBezTo>
                    <a:pt x="907" y="881"/>
                    <a:pt x="587" y="358"/>
                    <a:pt x="180" y="21"/>
                  </a:cubicBezTo>
                  <a:cubicBezTo>
                    <a:pt x="163" y="6"/>
                    <a:pt x="144" y="0"/>
                    <a:pt x="12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9"/>
            <p:cNvSpPr/>
            <p:nvPr/>
          </p:nvSpPr>
          <p:spPr>
            <a:xfrm rot="-5400000">
              <a:off x="304730" y="2109295"/>
              <a:ext cx="96688" cy="60588"/>
            </a:xfrm>
            <a:custGeom>
              <a:avLst/>
              <a:gdLst/>
              <a:ahLst/>
              <a:cxnLst/>
              <a:rect l="l" t="t" r="r" b="b"/>
              <a:pathLst>
                <a:path w="2523" h="1581" extrusionOk="0">
                  <a:moveTo>
                    <a:pt x="1046" y="1"/>
                  </a:moveTo>
                  <a:cubicBezTo>
                    <a:pt x="604" y="1"/>
                    <a:pt x="0" y="276"/>
                    <a:pt x="72" y="743"/>
                  </a:cubicBezTo>
                  <a:cubicBezTo>
                    <a:pt x="77" y="774"/>
                    <a:pt x="98" y="787"/>
                    <a:pt x="122" y="787"/>
                  </a:cubicBezTo>
                  <a:cubicBezTo>
                    <a:pt x="150" y="787"/>
                    <a:pt x="181" y="769"/>
                    <a:pt x="192" y="743"/>
                  </a:cubicBezTo>
                  <a:cubicBezTo>
                    <a:pt x="343" y="375"/>
                    <a:pt x="643" y="212"/>
                    <a:pt x="961" y="212"/>
                  </a:cubicBezTo>
                  <a:cubicBezTo>
                    <a:pt x="1199" y="212"/>
                    <a:pt x="1448" y="303"/>
                    <a:pt x="1652" y="469"/>
                  </a:cubicBezTo>
                  <a:cubicBezTo>
                    <a:pt x="1991" y="743"/>
                    <a:pt x="2212" y="1100"/>
                    <a:pt x="2329" y="1517"/>
                  </a:cubicBezTo>
                  <a:cubicBezTo>
                    <a:pt x="2341" y="1561"/>
                    <a:pt x="2376" y="1581"/>
                    <a:pt x="2412" y="1581"/>
                  </a:cubicBezTo>
                  <a:cubicBezTo>
                    <a:pt x="2466" y="1581"/>
                    <a:pt x="2522" y="1536"/>
                    <a:pt x="2504" y="1469"/>
                  </a:cubicBezTo>
                  <a:cubicBezTo>
                    <a:pt x="2335" y="867"/>
                    <a:pt x="1889" y="182"/>
                    <a:pt x="1240" y="22"/>
                  </a:cubicBezTo>
                  <a:cubicBezTo>
                    <a:pt x="1182" y="7"/>
                    <a:pt x="1116" y="1"/>
                    <a:pt x="104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rot="-5400000">
              <a:off x="359780" y="2088122"/>
              <a:ext cx="102091" cy="94082"/>
            </a:xfrm>
            <a:custGeom>
              <a:avLst/>
              <a:gdLst/>
              <a:ahLst/>
              <a:cxnLst/>
              <a:rect l="l" t="t" r="r" b="b"/>
              <a:pathLst>
                <a:path w="2664" h="2455" extrusionOk="0">
                  <a:moveTo>
                    <a:pt x="108" y="1"/>
                  </a:moveTo>
                  <a:cubicBezTo>
                    <a:pt x="57" y="1"/>
                    <a:pt x="1" y="46"/>
                    <a:pt x="22" y="102"/>
                  </a:cubicBezTo>
                  <a:cubicBezTo>
                    <a:pt x="147" y="431"/>
                    <a:pt x="391" y="727"/>
                    <a:pt x="756" y="785"/>
                  </a:cubicBezTo>
                  <a:cubicBezTo>
                    <a:pt x="793" y="791"/>
                    <a:pt x="833" y="794"/>
                    <a:pt x="872" y="794"/>
                  </a:cubicBezTo>
                  <a:cubicBezTo>
                    <a:pt x="1095" y="794"/>
                    <a:pt x="1333" y="696"/>
                    <a:pt x="1459" y="511"/>
                  </a:cubicBezTo>
                  <a:lnTo>
                    <a:pt x="1459" y="511"/>
                  </a:lnTo>
                  <a:cubicBezTo>
                    <a:pt x="1748" y="781"/>
                    <a:pt x="1561" y="1483"/>
                    <a:pt x="1339" y="1725"/>
                  </a:cubicBezTo>
                  <a:cubicBezTo>
                    <a:pt x="1089" y="1998"/>
                    <a:pt x="717" y="2103"/>
                    <a:pt x="376" y="2208"/>
                  </a:cubicBezTo>
                  <a:cubicBezTo>
                    <a:pt x="269" y="2241"/>
                    <a:pt x="301" y="2395"/>
                    <a:pt x="397" y="2395"/>
                  </a:cubicBezTo>
                  <a:cubicBezTo>
                    <a:pt x="406" y="2395"/>
                    <a:pt x="415" y="2393"/>
                    <a:pt x="425" y="2390"/>
                  </a:cubicBezTo>
                  <a:cubicBezTo>
                    <a:pt x="459" y="2380"/>
                    <a:pt x="492" y="2370"/>
                    <a:pt x="526" y="2359"/>
                  </a:cubicBezTo>
                  <a:lnTo>
                    <a:pt x="526" y="2359"/>
                  </a:lnTo>
                  <a:cubicBezTo>
                    <a:pt x="518" y="2406"/>
                    <a:pt x="538" y="2455"/>
                    <a:pt x="594" y="2455"/>
                  </a:cubicBezTo>
                  <a:cubicBezTo>
                    <a:pt x="598" y="2455"/>
                    <a:pt x="602" y="2455"/>
                    <a:pt x="606" y="2454"/>
                  </a:cubicBezTo>
                  <a:cubicBezTo>
                    <a:pt x="1095" y="2399"/>
                    <a:pt x="1653" y="2259"/>
                    <a:pt x="2010" y="1894"/>
                  </a:cubicBezTo>
                  <a:cubicBezTo>
                    <a:pt x="2256" y="1643"/>
                    <a:pt x="2663" y="1086"/>
                    <a:pt x="2488" y="723"/>
                  </a:cubicBezTo>
                  <a:cubicBezTo>
                    <a:pt x="2477" y="700"/>
                    <a:pt x="2458" y="691"/>
                    <a:pt x="2439" y="691"/>
                  </a:cubicBezTo>
                  <a:cubicBezTo>
                    <a:pt x="2406" y="691"/>
                    <a:pt x="2371" y="719"/>
                    <a:pt x="2367" y="757"/>
                  </a:cubicBezTo>
                  <a:cubicBezTo>
                    <a:pt x="2299" y="1560"/>
                    <a:pt x="1635" y="2036"/>
                    <a:pt x="916" y="2217"/>
                  </a:cubicBezTo>
                  <a:cubicBezTo>
                    <a:pt x="1234" y="2076"/>
                    <a:pt x="1511" y="1877"/>
                    <a:pt x="1650" y="1527"/>
                  </a:cubicBezTo>
                  <a:cubicBezTo>
                    <a:pt x="1783" y="1191"/>
                    <a:pt x="1884" y="634"/>
                    <a:pt x="1563" y="382"/>
                  </a:cubicBezTo>
                  <a:cubicBezTo>
                    <a:pt x="1552" y="376"/>
                    <a:pt x="1540" y="372"/>
                    <a:pt x="1527" y="372"/>
                  </a:cubicBezTo>
                  <a:cubicBezTo>
                    <a:pt x="1524" y="328"/>
                    <a:pt x="1484" y="295"/>
                    <a:pt x="1443" y="295"/>
                  </a:cubicBezTo>
                  <a:cubicBezTo>
                    <a:pt x="1424" y="295"/>
                    <a:pt x="1404" y="302"/>
                    <a:pt x="1388" y="319"/>
                  </a:cubicBezTo>
                  <a:cubicBezTo>
                    <a:pt x="1236" y="475"/>
                    <a:pt x="1082" y="600"/>
                    <a:pt x="874" y="600"/>
                  </a:cubicBezTo>
                  <a:cubicBezTo>
                    <a:pt x="827" y="600"/>
                    <a:pt x="777" y="593"/>
                    <a:pt x="723" y="579"/>
                  </a:cubicBezTo>
                  <a:cubicBezTo>
                    <a:pt x="456" y="508"/>
                    <a:pt x="277" y="283"/>
                    <a:pt x="171" y="40"/>
                  </a:cubicBezTo>
                  <a:cubicBezTo>
                    <a:pt x="158" y="12"/>
                    <a:pt x="134" y="1"/>
                    <a:pt x="10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rot="-5400000">
              <a:off x="334717" y="1816646"/>
              <a:ext cx="199928" cy="100635"/>
            </a:xfrm>
            <a:custGeom>
              <a:avLst/>
              <a:gdLst/>
              <a:ahLst/>
              <a:cxnLst/>
              <a:rect l="l" t="t" r="r" b="b"/>
              <a:pathLst>
                <a:path w="5217" h="2626" extrusionOk="0">
                  <a:moveTo>
                    <a:pt x="4958" y="1"/>
                  </a:moveTo>
                  <a:cubicBezTo>
                    <a:pt x="4905" y="1"/>
                    <a:pt x="4849" y="44"/>
                    <a:pt x="4867" y="112"/>
                  </a:cubicBezTo>
                  <a:cubicBezTo>
                    <a:pt x="5005" y="623"/>
                    <a:pt x="4949" y="1123"/>
                    <a:pt x="4547" y="1502"/>
                  </a:cubicBezTo>
                  <a:cubicBezTo>
                    <a:pt x="4359" y="1681"/>
                    <a:pt x="4157" y="1755"/>
                    <a:pt x="3951" y="1755"/>
                  </a:cubicBezTo>
                  <a:cubicBezTo>
                    <a:pt x="3752" y="1755"/>
                    <a:pt x="3549" y="1687"/>
                    <a:pt x="3349" y="1575"/>
                  </a:cubicBezTo>
                  <a:cubicBezTo>
                    <a:pt x="3339" y="1570"/>
                    <a:pt x="3328" y="1566"/>
                    <a:pt x="3316" y="1566"/>
                  </a:cubicBezTo>
                  <a:cubicBezTo>
                    <a:pt x="3312" y="1566"/>
                    <a:pt x="3307" y="1567"/>
                    <a:pt x="3303" y="1568"/>
                  </a:cubicBezTo>
                  <a:cubicBezTo>
                    <a:pt x="3300" y="1562"/>
                    <a:pt x="3303" y="1557"/>
                    <a:pt x="3300" y="1551"/>
                  </a:cubicBezTo>
                  <a:cubicBezTo>
                    <a:pt x="3191" y="1384"/>
                    <a:pt x="3163" y="1208"/>
                    <a:pt x="3210" y="1012"/>
                  </a:cubicBezTo>
                  <a:cubicBezTo>
                    <a:pt x="3228" y="939"/>
                    <a:pt x="3169" y="893"/>
                    <a:pt x="3111" y="893"/>
                  </a:cubicBezTo>
                  <a:cubicBezTo>
                    <a:pt x="3095" y="893"/>
                    <a:pt x="3078" y="897"/>
                    <a:pt x="3063" y="906"/>
                  </a:cubicBezTo>
                  <a:cubicBezTo>
                    <a:pt x="3035" y="912"/>
                    <a:pt x="3012" y="932"/>
                    <a:pt x="3003" y="962"/>
                  </a:cubicBezTo>
                  <a:cubicBezTo>
                    <a:pt x="2708" y="1946"/>
                    <a:pt x="1339" y="2421"/>
                    <a:pt x="389" y="2421"/>
                  </a:cubicBezTo>
                  <a:cubicBezTo>
                    <a:pt x="376" y="2421"/>
                    <a:pt x="363" y="2421"/>
                    <a:pt x="350" y="2421"/>
                  </a:cubicBezTo>
                  <a:cubicBezTo>
                    <a:pt x="796" y="2293"/>
                    <a:pt x="1202" y="2073"/>
                    <a:pt x="1544" y="1751"/>
                  </a:cubicBezTo>
                  <a:cubicBezTo>
                    <a:pt x="2012" y="1311"/>
                    <a:pt x="2151" y="772"/>
                    <a:pt x="2469" y="241"/>
                  </a:cubicBezTo>
                  <a:cubicBezTo>
                    <a:pt x="2511" y="171"/>
                    <a:pt x="2451" y="109"/>
                    <a:pt x="2389" y="109"/>
                  </a:cubicBezTo>
                  <a:cubicBezTo>
                    <a:pt x="2362" y="109"/>
                    <a:pt x="2335" y="121"/>
                    <a:pt x="2315" y="150"/>
                  </a:cubicBezTo>
                  <a:cubicBezTo>
                    <a:pt x="2015" y="605"/>
                    <a:pt x="1899" y="1114"/>
                    <a:pt x="1507" y="1522"/>
                  </a:cubicBezTo>
                  <a:cubicBezTo>
                    <a:pt x="1122" y="1922"/>
                    <a:pt x="639" y="2178"/>
                    <a:pt x="104" y="2307"/>
                  </a:cubicBezTo>
                  <a:cubicBezTo>
                    <a:pt x="0" y="2333"/>
                    <a:pt x="34" y="2480"/>
                    <a:pt x="130" y="2480"/>
                  </a:cubicBezTo>
                  <a:cubicBezTo>
                    <a:pt x="137" y="2480"/>
                    <a:pt x="143" y="2480"/>
                    <a:pt x="150" y="2478"/>
                  </a:cubicBezTo>
                  <a:lnTo>
                    <a:pt x="150" y="2478"/>
                  </a:lnTo>
                  <a:cubicBezTo>
                    <a:pt x="133" y="2533"/>
                    <a:pt x="156" y="2609"/>
                    <a:pt x="235" y="2616"/>
                  </a:cubicBezTo>
                  <a:cubicBezTo>
                    <a:pt x="305" y="2623"/>
                    <a:pt x="379" y="2626"/>
                    <a:pt x="454" y="2626"/>
                  </a:cubicBezTo>
                  <a:cubicBezTo>
                    <a:pt x="1348" y="2626"/>
                    <a:pt x="2569" y="2179"/>
                    <a:pt x="3028" y="1371"/>
                  </a:cubicBezTo>
                  <a:cubicBezTo>
                    <a:pt x="3053" y="1465"/>
                    <a:pt x="3094" y="1557"/>
                    <a:pt x="3151" y="1637"/>
                  </a:cubicBezTo>
                  <a:cubicBezTo>
                    <a:pt x="3166" y="1660"/>
                    <a:pt x="3191" y="1673"/>
                    <a:pt x="3218" y="1673"/>
                  </a:cubicBezTo>
                  <a:cubicBezTo>
                    <a:pt x="3224" y="1673"/>
                    <a:pt x="3231" y="1672"/>
                    <a:pt x="3238" y="1670"/>
                  </a:cubicBezTo>
                  <a:cubicBezTo>
                    <a:pt x="3240" y="1682"/>
                    <a:pt x="3244" y="1693"/>
                    <a:pt x="3250" y="1705"/>
                  </a:cubicBezTo>
                  <a:cubicBezTo>
                    <a:pt x="3403" y="1897"/>
                    <a:pt x="3630" y="1975"/>
                    <a:pt x="3866" y="1975"/>
                  </a:cubicBezTo>
                  <a:cubicBezTo>
                    <a:pt x="4132" y="1975"/>
                    <a:pt x="4409" y="1875"/>
                    <a:pt x="4602" y="1722"/>
                  </a:cubicBezTo>
                  <a:cubicBezTo>
                    <a:pt x="5126" y="1305"/>
                    <a:pt x="5217" y="672"/>
                    <a:pt x="5042" y="64"/>
                  </a:cubicBezTo>
                  <a:cubicBezTo>
                    <a:pt x="5029" y="20"/>
                    <a:pt x="4994" y="1"/>
                    <a:pt x="495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rot="-5400000">
              <a:off x="317185" y="1807813"/>
              <a:ext cx="99562" cy="34260"/>
            </a:xfrm>
            <a:custGeom>
              <a:avLst/>
              <a:gdLst/>
              <a:ahLst/>
              <a:cxnLst/>
              <a:rect l="l" t="t" r="r" b="b"/>
              <a:pathLst>
                <a:path w="2598" h="894" extrusionOk="0">
                  <a:moveTo>
                    <a:pt x="1380" y="0"/>
                  </a:moveTo>
                  <a:cubicBezTo>
                    <a:pt x="1345" y="0"/>
                    <a:pt x="1310" y="1"/>
                    <a:pt x="1273" y="3"/>
                  </a:cubicBezTo>
                  <a:cubicBezTo>
                    <a:pt x="705" y="27"/>
                    <a:pt x="354" y="292"/>
                    <a:pt x="46" y="761"/>
                  </a:cubicBezTo>
                  <a:cubicBezTo>
                    <a:pt x="0" y="829"/>
                    <a:pt x="63" y="894"/>
                    <a:pt x="128" y="894"/>
                  </a:cubicBezTo>
                  <a:cubicBezTo>
                    <a:pt x="156" y="894"/>
                    <a:pt x="184" y="882"/>
                    <a:pt x="204" y="853"/>
                  </a:cubicBezTo>
                  <a:cubicBezTo>
                    <a:pt x="472" y="457"/>
                    <a:pt x="782" y="216"/>
                    <a:pt x="1273" y="198"/>
                  </a:cubicBezTo>
                  <a:cubicBezTo>
                    <a:pt x="1296" y="197"/>
                    <a:pt x="1319" y="197"/>
                    <a:pt x="1342" y="197"/>
                  </a:cubicBezTo>
                  <a:cubicBezTo>
                    <a:pt x="1764" y="197"/>
                    <a:pt x="2148" y="354"/>
                    <a:pt x="2384" y="720"/>
                  </a:cubicBezTo>
                  <a:cubicBezTo>
                    <a:pt x="2405" y="751"/>
                    <a:pt x="2435" y="764"/>
                    <a:pt x="2464" y="764"/>
                  </a:cubicBezTo>
                  <a:cubicBezTo>
                    <a:pt x="2532" y="764"/>
                    <a:pt x="2598" y="696"/>
                    <a:pt x="2551" y="622"/>
                  </a:cubicBezTo>
                  <a:cubicBezTo>
                    <a:pt x="2262" y="165"/>
                    <a:pt x="1886" y="0"/>
                    <a:pt x="138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9"/>
            <p:cNvSpPr/>
            <p:nvPr/>
          </p:nvSpPr>
          <p:spPr>
            <a:xfrm rot="-5400000">
              <a:off x="384421" y="2202629"/>
              <a:ext cx="73158" cy="60013"/>
            </a:xfrm>
            <a:custGeom>
              <a:avLst/>
              <a:gdLst/>
              <a:ahLst/>
              <a:cxnLst/>
              <a:rect l="l" t="t" r="r" b="b"/>
              <a:pathLst>
                <a:path w="1909" h="1566" extrusionOk="0">
                  <a:moveTo>
                    <a:pt x="1271" y="201"/>
                  </a:moveTo>
                  <a:cubicBezTo>
                    <a:pt x="1413" y="201"/>
                    <a:pt x="1529" y="289"/>
                    <a:pt x="1605" y="441"/>
                  </a:cubicBezTo>
                  <a:cubicBezTo>
                    <a:pt x="1710" y="648"/>
                    <a:pt x="1676" y="856"/>
                    <a:pt x="1553" y="1042"/>
                  </a:cubicBezTo>
                  <a:cubicBezTo>
                    <a:pt x="1400" y="1275"/>
                    <a:pt x="1158" y="1372"/>
                    <a:pt x="905" y="1372"/>
                  </a:cubicBezTo>
                  <a:cubicBezTo>
                    <a:pt x="771" y="1372"/>
                    <a:pt x="634" y="1345"/>
                    <a:pt x="505" y="1297"/>
                  </a:cubicBezTo>
                  <a:cubicBezTo>
                    <a:pt x="508" y="1281"/>
                    <a:pt x="506" y="1266"/>
                    <a:pt x="502" y="1251"/>
                  </a:cubicBezTo>
                  <a:cubicBezTo>
                    <a:pt x="608" y="1227"/>
                    <a:pt x="710" y="1187"/>
                    <a:pt x="804" y="1131"/>
                  </a:cubicBezTo>
                  <a:cubicBezTo>
                    <a:pt x="973" y="1035"/>
                    <a:pt x="1178" y="904"/>
                    <a:pt x="1096" y="682"/>
                  </a:cubicBezTo>
                  <a:cubicBezTo>
                    <a:pt x="1088" y="663"/>
                    <a:pt x="1073" y="647"/>
                    <a:pt x="1054" y="636"/>
                  </a:cubicBezTo>
                  <a:cubicBezTo>
                    <a:pt x="1091" y="608"/>
                    <a:pt x="1104" y="555"/>
                    <a:pt x="1057" y="528"/>
                  </a:cubicBezTo>
                  <a:cubicBezTo>
                    <a:pt x="955" y="488"/>
                    <a:pt x="947" y="402"/>
                    <a:pt x="1033" y="269"/>
                  </a:cubicBezTo>
                  <a:cubicBezTo>
                    <a:pt x="1050" y="256"/>
                    <a:pt x="1060" y="235"/>
                    <a:pt x="1060" y="214"/>
                  </a:cubicBezTo>
                  <a:cubicBezTo>
                    <a:pt x="1070" y="228"/>
                    <a:pt x="1085" y="236"/>
                    <a:pt x="1101" y="236"/>
                  </a:cubicBezTo>
                  <a:cubicBezTo>
                    <a:pt x="1107" y="236"/>
                    <a:pt x="1113" y="235"/>
                    <a:pt x="1119" y="232"/>
                  </a:cubicBezTo>
                  <a:cubicBezTo>
                    <a:pt x="1173" y="211"/>
                    <a:pt x="1223" y="201"/>
                    <a:pt x="1271" y="201"/>
                  </a:cubicBezTo>
                  <a:close/>
                  <a:moveTo>
                    <a:pt x="1303" y="1"/>
                  </a:moveTo>
                  <a:cubicBezTo>
                    <a:pt x="1205" y="1"/>
                    <a:pt x="1112" y="42"/>
                    <a:pt x="1050" y="140"/>
                  </a:cubicBezTo>
                  <a:cubicBezTo>
                    <a:pt x="1045" y="148"/>
                    <a:pt x="1042" y="158"/>
                    <a:pt x="1044" y="167"/>
                  </a:cubicBezTo>
                  <a:cubicBezTo>
                    <a:pt x="1027" y="140"/>
                    <a:pt x="999" y="119"/>
                    <a:pt x="969" y="119"/>
                  </a:cubicBezTo>
                  <a:cubicBezTo>
                    <a:pt x="956" y="119"/>
                    <a:pt x="942" y="123"/>
                    <a:pt x="928" y="133"/>
                  </a:cubicBezTo>
                  <a:cubicBezTo>
                    <a:pt x="810" y="216"/>
                    <a:pt x="718" y="334"/>
                    <a:pt x="758" y="487"/>
                  </a:cubicBezTo>
                  <a:cubicBezTo>
                    <a:pt x="785" y="586"/>
                    <a:pt x="856" y="657"/>
                    <a:pt x="943" y="666"/>
                  </a:cubicBezTo>
                  <a:cubicBezTo>
                    <a:pt x="933" y="684"/>
                    <a:pt x="928" y="706"/>
                    <a:pt x="933" y="727"/>
                  </a:cubicBezTo>
                  <a:cubicBezTo>
                    <a:pt x="953" y="845"/>
                    <a:pt x="749" y="940"/>
                    <a:pt x="671" y="980"/>
                  </a:cubicBezTo>
                  <a:cubicBezTo>
                    <a:pt x="571" y="1032"/>
                    <a:pt x="474" y="1073"/>
                    <a:pt x="372" y="1073"/>
                  </a:cubicBezTo>
                  <a:cubicBezTo>
                    <a:pt x="312" y="1073"/>
                    <a:pt x="251" y="1058"/>
                    <a:pt x="186" y="1024"/>
                  </a:cubicBezTo>
                  <a:cubicBezTo>
                    <a:pt x="168" y="1015"/>
                    <a:pt x="150" y="1010"/>
                    <a:pt x="134" y="1010"/>
                  </a:cubicBezTo>
                  <a:cubicBezTo>
                    <a:pt x="47" y="1010"/>
                    <a:pt x="1" y="1134"/>
                    <a:pt x="86" y="1199"/>
                  </a:cubicBezTo>
                  <a:cubicBezTo>
                    <a:pt x="158" y="1257"/>
                    <a:pt x="240" y="1301"/>
                    <a:pt x="327" y="1331"/>
                  </a:cubicBezTo>
                  <a:cubicBezTo>
                    <a:pt x="320" y="1361"/>
                    <a:pt x="333" y="1392"/>
                    <a:pt x="360" y="1406"/>
                  </a:cubicBezTo>
                  <a:cubicBezTo>
                    <a:pt x="529" y="1514"/>
                    <a:pt x="720" y="1566"/>
                    <a:pt x="909" y="1566"/>
                  </a:cubicBezTo>
                  <a:cubicBezTo>
                    <a:pt x="1332" y="1566"/>
                    <a:pt x="1739" y="1307"/>
                    <a:pt x="1846" y="853"/>
                  </a:cubicBezTo>
                  <a:cubicBezTo>
                    <a:pt x="1909" y="593"/>
                    <a:pt x="1796" y="296"/>
                    <a:pt x="1599" y="121"/>
                  </a:cubicBezTo>
                  <a:cubicBezTo>
                    <a:pt x="1515" y="47"/>
                    <a:pt x="1406" y="1"/>
                    <a:pt x="13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rot="-5400000">
              <a:off x="378041" y="2001418"/>
              <a:ext cx="9274" cy="27822"/>
            </a:xfrm>
            <a:custGeom>
              <a:avLst/>
              <a:gdLst/>
              <a:ahLst/>
              <a:cxnLst/>
              <a:rect l="l" t="t" r="r" b="b"/>
              <a:pathLst>
                <a:path w="242" h="726" extrusionOk="0">
                  <a:moveTo>
                    <a:pt x="155" y="1"/>
                  </a:moveTo>
                  <a:cubicBezTo>
                    <a:pt x="113" y="1"/>
                    <a:pt x="71" y="28"/>
                    <a:pt x="70" y="82"/>
                  </a:cubicBezTo>
                  <a:cubicBezTo>
                    <a:pt x="65" y="282"/>
                    <a:pt x="0" y="474"/>
                    <a:pt x="6" y="671"/>
                  </a:cubicBezTo>
                  <a:cubicBezTo>
                    <a:pt x="7" y="707"/>
                    <a:pt x="33" y="725"/>
                    <a:pt x="60" y="725"/>
                  </a:cubicBezTo>
                  <a:cubicBezTo>
                    <a:pt x="79" y="725"/>
                    <a:pt x="98" y="717"/>
                    <a:pt x="111" y="699"/>
                  </a:cubicBezTo>
                  <a:cubicBezTo>
                    <a:pt x="238" y="528"/>
                    <a:pt x="241" y="291"/>
                    <a:pt x="240" y="82"/>
                  </a:cubicBezTo>
                  <a:cubicBezTo>
                    <a:pt x="239" y="28"/>
                    <a:pt x="197" y="1"/>
                    <a:pt x="15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9"/>
            <p:cNvSpPr/>
            <p:nvPr/>
          </p:nvSpPr>
          <p:spPr>
            <a:xfrm rot="-5400000">
              <a:off x="281009" y="2526089"/>
              <a:ext cx="63692" cy="92511"/>
            </a:xfrm>
            <a:custGeom>
              <a:avLst/>
              <a:gdLst/>
              <a:ahLst/>
              <a:cxnLst/>
              <a:rect l="l" t="t" r="r" b="b"/>
              <a:pathLst>
                <a:path w="1662" h="2414" extrusionOk="0">
                  <a:moveTo>
                    <a:pt x="840" y="0"/>
                  </a:moveTo>
                  <a:cubicBezTo>
                    <a:pt x="808" y="0"/>
                    <a:pt x="776" y="2"/>
                    <a:pt x="745" y="7"/>
                  </a:cubicBezTo>
                  <a:cubicBezTo>
                    <a:pt x="527" y="218"/>
                    <a:pt x="117" y="534"/>
                    <a:pt x="68" y="852"/>
                  </a:cubicBezTo>
                  <a:cubicBezTo>
                    <a:pt x="62" y="891"/>
                    <a:pt x="93" y="937"/>
                    <a:pt x="132" y="937"/>
                  </a:cubicBezTo>
                  <a:cubicBezTo>
                    <a:pt x="142" y="937"/>
                    <a:pt x="152" y="934"/>
                    <a:pt x="163" y="926"/>
                  </a:cubicBezTo>
                  <a:cubicBezTo>
                    <a:pt x="299" y="830"/>
                    <a:pt x="378" y="675"/>
                    <a:pt x="484" y="549"/>
                  </a:cubicBezTo>
                  <a:cubicBezTo>
                    <a:pt x="600" y="414"/>
                    <a:pt x="723" y="285"/>
                    <a:pt x="846" y="158"/>
                  </a:cubicBezTo>
                  <a:cubicBezTo>
                    <a:pt x="1056" y="377"/>
                    <a:pt x="1214" y="648"/>
                    <a:pt x="1429" y="857"/>
                  </a:cubicBezTo>
                  <a:cubicBezTo>
                    <a:pt x="1444" y="871"/>
                    <a:pt x="1463" y="878"/>
                    <a:pt x="1482" y="878"/>
                  </a:cubicBezTo>
                  <a:cubicBezTo>
                    <a:pt x="1490" y="878"/>
                    <a:pt x="1498" y="877"/>
                    <a:pt x="1506" y="874"/>
                  </a:cubicBezTo>
                  <a:lnTo>
                    <a:pt x="1506" y="874"/>
                  </a:lnTo>
                  <a:cubicBezTo>
                    <a:pt x="1494" y="881"/>
                    <a:pt x="1484" y="891"/>
                    <a:pt x="1478" y="903"/>
                  </a:cubicBezTo>
                  <a:cubicBezTo>
                    <a:pt x="1251" y="1323"/>
                    <a:pt x="1049" y="1762"/>
                    <a:pt x="807" y="2176"/>
                  </a:cubicBezTo>
                  <a:cubicBezTo>
                    <a:pt x="586" y="1791"/>
                    <a:pt x="406" y="1384"/>
                    <a:pt x="173" y="1005"/>
                  </a:cubicBezTo>
                  <a:cubicBezTo>
                    <a:pt x="156" y="976"/>
                    <a:pt x="132" y="964"/>
                    <a:pt x="107" y="964"/>
                  </a:cubicBezTo>
                  <a:cubicBezTo>
                    <a:pt x="53" y="964"/>
                    <a:pt x="1" y="1023"/>
                    <a:pt x="31" y="1088"/>
                  </a:cubicBezTo>
                  <a:cubicBezTo>
                    <a:pt x="231" y="1522"/>
                    <a:pt x="437" y="1956"/>
                    <a:pt x="681" y="2367"/>
                  </a:cubicBezTo>
                  <a:cubicBezTo>
                    <a:pt x="700" y="2400"/>
                    <a:pt x="729" y="2413"/>
                    <a:pt x="758" y="2413"/>
                  </a:cubicBezTo>
                  <a:cubicBezTo>
                    <a:pt x="775" y="2413"/>
                    <a:pt x="792" y="2409"/>
                    <a:pt x="807" y="2401"/>
                  </a:cubicBezTo>
                  <a:cubicBezTo>
                    <a:pt x="822" y="2408"/>
                    <a:pt x="839" y="2412"/>
                    <a:pt x="855" y="2412"/>
                  </a:cubicBezTo>
                  <a:cubicBezTo>
                    <a:pt x="884" y="2412"/>
                    <a:pt x="912" y="2399"/>
                    <a:pt x="932" y="2366"/>
                  </a:cubicBezTo>
                  <a:cubicBezTo>
                    <a:pt x="1194" y="1929"/>
                    <a:pt x="1420" y="1457"/>
                    <a:pt x="1632" y="993"/>
                  </a:cubicBezTo>
                  <a:cubicBezTo>
                    <a:pt x="1662" y="928"/>
                    <a:pt x="1613" y="859"/>
                    <a:pt x="1547" y="859"/>
                  </a:cubicBezTo>
                  <a:cubicBezTo>
                    <a:pt x="1541" y="859"/>
                    <a:pt x="1534" y="860"/>
                    <a:pt x="1527" y="861"/>
                  </a:cubicBezTo>
                  <a:cubicBezTo>
                    <a:pt x="1555" y="845"/>
                    <a:pt x="1568" y="811"/>
                    <a:pt x="1558" y="781"/>
                  </a:cubicBezTo>
                  <a:cubicBezTo>
                    <a:pt x="1462" y="485"/>
                    <a:pt x="1168" y="211"/>
                    <a:pt x="945" y="8"/>
                  </a:cubicBezTo>
                  <a:cubicBezTo>
                    <a:pt x="910" y="3"/>
                    <a:pt x="875" y="0"/>
                    <a:pt x="84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8" name="Google Shape;218;p9"/>
          <p:cNvPicPr preferRelativeResize="0"/>
          <p:nvPr/>
        </p:nvPicPr>
        <p:blipFill>
          <a:blip r:embed="rId3">
            <a:alphaModFix/>
          </a:blip>
          <a:stretch>
            <a:fillRect/>
          </a:stretch>
        </p:blipFill>
        <p:spPr>
          <a:xfrm rot="-5400000" flipH="1">
            <a:off x="7777437" y="3451538"/>
            <a:ext cx="1874625" cy="2340600"/>
          </a:xfrm>
          <a:prstGeom prst="rect">
            <a:avLst/>
          </a:prstGeom>
          <a:noFill/>
          <a:ln>
            <a:noFill/>
          </a:ln>
        </p:spPr>
      </p:pic>
    </p:spTree>
    <p:extLst>
      <p:ext uri="{BB962C8B-B14F-4D97-AF65-F5344CB8AC3E}">
        <p14:creationId xmlns:p14="http://schemas.microsoft.com/office/powerpoint/2010/main" val="403599993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19"/>
        <p:cNvGrpSpPr/>
        <p:nvPr/>
      </p:nvGrpSpPr>
      <p:grpSpPr>
        <a:xfrm>
          <a:off x="0" y="0"/>
          <a:ext cx="0" cy="0"/>
          <a:chOff x="0" y="0"/>
          <a:chExt cx="0" cy="0"/>
        </a:xfrm>
      </p:grpSpPr>
      <p:sp>
        <p:nvSpPr>
          <p:cNvPr id="220" name="Google Shape;220;p10"/>
          <p:cNvSpPr>
            <a:spLocks noGrp="1"/>
          </p:cNvSpPr>
          <p:nvPr>
            <p:ph type="pic" idx="2"/>
          </p:nvPr>
        </p:nvSpPr>
        <p:spPr>
          <a:xfrm>
            <a:off x="0" y="-14875"/>
            <a:ext cx="9144000" cy="5158500"/>
          </a:xfrm>
          <a:prstGeom prst="rect">
            <a:avLst/>
          </a:prstGeom>
          <a:noFill/>
          <a:ln>
            <a:noFill/>
          </a:ln>
        </p:spPr>
      </p:sp>
      <p:sp>
        <p:nvSpPr>
          <p:cNvPr id="221" name="Google Shape;221;p10"/>
          <p:cNvSpPr txBox="1">
            <a:spLocks noGrp="1"/>
          </p:cNvSpPr>
          <p:nvPr>
            <p:ph type="title"/>
          </p:nvPr>
        </p:nvSpPr>
        <p:spPr>
          <a:xfrm>
            <a:off x="713225" y="3972200"/>
            <a:ext cx="3267300" cy="6318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3200"/>
              <a:buNone/>
              <a:defRPr sz="18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r>
              <a:rPr lang="en-US"/>
              <a:t>Click to edit Master title style</a:t>
            </a:r>
            <a:endParaRPr/>
          </a:p>
        </p:txBody>
      </p:sp>
    </p:spTree>
    <p:extLst>
      <p:ext uri="{BB962C8B-B14F-4D97-AF65-F5344CB8AC3E}">
        <p14:creationId xmlns:p14="http://schemas.microsoft.com/office/powerpoint/2010/main" val="268375490"/>
      </p:ext>
    </p:extLst>
  </p:cSld>
  <p:clrMapOvr>
    <a:masterClrMapping/>
  </p:clrMapOvr>
  <p:hf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222"/>
        <p:cNvGrpSpPr/>
        <p:nvPr/>
      </p:nvGrpSpPr>
      <p:grpSpPr>
        <a:xfrm>
          <a:off x="0" y="0"/>
          <a:ext cx="0" cy="0"/>
          <a:chOff x="0" y="0"/>
          <a:chExt cx="0" cy="0"/>
        </a:xfrm>
      </p:grpSpPr>
      <p:pic>
        <p:nvPicPr>
          <p:cNvPr id="223" name="Google Shape;223;p11"/>
          <p:cNvPicPr preferRelativeResize="0"/>
          <p:nvPr/>
        </p:nvPicPr>
        <p:blipFill rotWithShape="1">
          <a:blip r:embed="rId2">
            <a:alphaModFix/>
          </a:blip>
          <a:srcRect t="56474"/>
          <a:stretch/>
        </p:blipFill>
        <p:spPr>
          <a:xfrm flipH="1">
            <a:off x="3" y="-2"/>
            <a:ext cx="9143997" cy="1465275"/>
          </a:xfrm>
          <a:prstGeom prst="rect">
            <a:avLst/>
          </a:prstGeom>
          <a:noFill/>
          <a:ln>
            <a:noFill/>
          </a:ln>
        </p:spPr>
      </p:pic>
      <p:pic>
        <p:nvPicPr>
          <p:cNvPr id="224" name="Google Shape;224;p11"/>
          <p:cNvPicPr preferRelativeResize="0"/>
          <p:nvPr/>
        </p:nvPicPr>
        <p:blipFill>
          <a:blip r:embed="rId2">
            <a:alphaModFix/>
          </a:blip>
          <a:stretch>
            <a:fillRect/>
          </a:stretch>
        </p:blipFill>
        <p:spPr>
          <a:xfrm rot="10800000" flipH="1">
            <a:off x="0" y="1777004"/>
            <a:ext cx="9144003" cy="3366493"/>
          </a:xfrm>
          <a:prstGeom prst="rect">
            <a:avLst/>
          </a:prstGeom>
          <a:noFill/>
          <a:ln>
            <a:noFill/>
          </a:ln>
        </p:spPr>
      </p:pic>
      <p:sp>
        <p:nvSpPr>
          <p:cNvPr id="225" name="Google Shape;225;p11"/>
          <p:cNvSpPr txBox="1">
            <a:spLocks noGrp="1"/>
          </p:cNvSpPr>
          <p:nvPr>
            <p:ph type="title" hasCustomPrompt="1"/>
          </p:nvPr>
        </p:nvSpPr>
        <p:spPr>
          <a:xfrm>
            <a:off x="4632100" y="1253675"/>
            <a:ext cx="3650700" cy="1574100"/>
          </a:xfrm>
          <a:prstGeom prst="rect">
            <a:avLst/>
          </a:prstGeom>
        </p:spPr>
        <p:txBody>
          <a:bodyPr spcFirstLastPara="1" wrap="square" lIns="91425" tIns="91425" rIns="91425" bIns="91425" anchor="b" anchorCtr="0">
            <a:noAutofit/>
          </a:bodyPr>
          <a:lstStyle>
            <a:lvl1pPr lvl="0" algn="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26" name="Google Shape;226;p11"/>
          <p:cNvSpPr txBox="1">
            <a:spLocks noGrp="1"/>
          </p:cNvSpPr>
          <p:nvPr>
            <p:ph type="subTitle" idx="1"/>
          </p:nvPr>
        </p:nvSpPr>
        <p:spPr>
          <a:xfrm>
            <a:off x="4632100" y="3174225"/>
            <a:ext cx="3650700" cy="65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r>
              <a:rPr lang="en-US"/>
              <a:t>Click to edit Master subtitle style</a:t>
            </a:r>
            <a:endParaRPr/>
          </a:p>
        </p:txBody>
      </p:sp>
      <p:pic>
        <p:nvPicPr>
          <p:cNvPr id="227" name="Google Shape;227;p11"/>
          <p:cNvPicPr preferRelativeResize="0"/>
          <p:nvPr/>
        </p:nvPicPr>
        <p:blipFill rotWithShape="1">
          <a:blip r:embed="rId3">
            <a:alphaModFix/>
          </a:blip>
          <a:srcRect/>
          <a:stretch/>
        </p:blipFill>
        <p:spPr>
          <a:xfrm rot="1062201">
            <a:off x="-187640" y="-52343"/>
            <a:ext cx="1697905" cy="2119938"/>
          </a:xfrm>
          <a:prstGeom prst="rect">
            <a:avLst/>
          </a:prstGeom>
          <a:noFill/>
          <a:ln>
            <a:noFill/>
          </a:ln>
        </p:spPr>
      </p:pic>
      <p:grpSp>
        <p:nvGrpSpPr>
          <p:cNvPr id="228" name="Google Shape;228;p11"/>
          <p:cNvGrpSpPr/>
          <p:nvPr/>
        </p:nvGrpSpPr>
        <p:grpSpPr>
          <a:xfrm>
            <a:off x="7670135" y="3693263"/>
            <a:ext cx="1355509" cy="1305452"/>
            <a:chOff x="7449675" y="3536680"/>
            <a:chExt cx="1538603" cy="1481785"/>
          </a:xfrm>
        </p:grpSpPr>
        <p:sp>
          <p:nvSpPr>
            <p:cNvPr id="229" name="Google Shape;229;p11"/>
            <p:cNvSpPr/>
            <p:nvPr/>
          </p:nvSpPr>
          <p:spPr>
            <a:xfrm>
              <a:off x="8578308" y="3536680"/>
              <a:ext cx="197955" cy="198420"/>
            </a:xfrm>
            <a:custGeom>
              <a:avLst/>
              <a:gdLst/>
              <a:ahLst/>
              <a:cxnLst/>
              <a:rect l="l" t="t" r="r" b="b"/>
              <a:pathLst>
                <a:path w="3407" h="3415" extrusionOk="0">
                  <a:moveTo>
                    <a:pt x="225" y="1"/>
                  </a:moveTo>
                  <a:cubicBezTo>
                    <a:pt x="111" y="1"/>
                    <a:pt x="1" y="112"/>
                    <a:pt x="85" y="231"/>
                  </a:cubicBezTo>
                  <a:cubicBezTo>
                    <a:pt x="317" y="560"/>
                    <a:pt x="692" y="691"/>
                    <a:pt x="1080" y="736"/>
                  </a:cubicBezTo>
                  <a:cubicBezTo>
                    <a:pt x="1506" y="785"/>
                    <a:pt x="1996" y="711"/>
                    <a:pt x="2359" y="987"/>
                  </a:cubicBezTo>
                  <a:cubicBezTo>
                    <a:pt x="2544" y="1126"/>
                    <a:pt x="2696" y="1329"/>
                    <a:pt x="2829" y="1515"/>
                  </a:cubicBezTo>
                  <a:cubicBezTo>
                    <a:pt x="2967" y="1707"/>
                    <a:pt x="3061" y="1908"/>
                    <a:pt x="3023" y="2149"/>
                  </a:cubicBezTo>
                  <a:cubicBezTo>
                    <a:pt x="2958" y="2565"/>
                    <a:pt x="2627" y="2918"/>
                    <a:pt x="2242" y="3065"/>
                  </a:cubicBezTo>
                  <a:cubicBezTo>
                    <a:pt x="2216" y="3075"/>
                    <a:pt x="2192" y="3091"/>
                    <a:pt x="2174" y="3112"/>
                  </a:cubicBezTo>
                  <a:cubicBezTo>
                    <a:pt x="2156" y="3102"/>
                    <a:pt x="2137" y="3098"/>
                    <a:pt x="2117" y="3098"/>
                  </a:cubicBezTo>
                  <a:cubicBezTo>
                    <a:pt x="2113" y="3098"/>
                    <a:pt x="2108" y="3098"/>
                    <a:pt x="2103" y="3099"/>
                  </a:cubicBezTo>
                  <a:cubicBezTo>
                    <a:pt x="2082" y="3101"/>
                    <a:pt x="2061" y="3103"/>
                    <a:pt x="2041" y="3103"/>
                  </a:cubicBezTo>
                  <a:cubicBezTo>
                    <a:pt x="1738" y="3103"/>
                    <a:pt x="1496" y="2805"/>
                    <a:pt x="1414" y="2533"/>
                  </a:cubicBezTo>
                  <a:cubicBezTo>
                    <a:pt x="1372" y="2391"/>
                    <a:pt x="1364" y="2231"/>
                    <a:pt x="1432" y="2095"/>
                  </a:cubicBezTo>
                  <a:cubicBezTo>
                    <a:pt x="1463" y="2031"/>
                    <a:pt x="1506" y="1975"/>
                    <a:pt x="1560" y="1929"/>
                  </a:cubicBezTo>
                  <a:cubicBezTo>
                    <a:pt x="1582" y="1911"/>
                    <a:pt x="1607" y="1895"/>
                    <a:pt x="1632" y="1881"/>
                  </a:cubicBezTo>
                  <a:cubicBezTo>
                    <a:pt x="1677" y="1852"/>
                    <a:pt x="1700" y="1818"/>
                    <a:pt x="1731" y="1776"/>
                  </a:cubicBezTo>
                  <a:cubicBezTo>
                    <a:pt x="1788" y="1707"/>
                    <a:pt x="1771" y="1604"/>
                    <a:pt x="1680" y="1576"/>
                  </a:cubicBezTo>
                  <a:cubicBezTo>
                    <a:pt x="1642" y="1565"/>
                    <a:pt x="1606" y="1557"/>
                    <a:pt x="1571" y="1557"/>
                  </a:cubicBezTo>
                  <a:cubicBezTo>
                    <a:pt x="1541" y="1557"/>
                    <a:pt x="1511" y="1563"/>
                    <a:pt x="1480" y="1576"/>
                  </a:cubicBezTo>
                  <a:cubicBezTo>
                    <a:pt x="1428" y="1601"/>
                    <a:pt x="1379" y="1634"/>
                    <a:pt x="1335" y="1672"/>
                  </a:cubicBezTo>
                  <a:cubicBezTo>
                    <a:pt x="1256" y="1739"/>
                    <a:pt x="1191" y="1821"/>
                    <a:pt x="1143" y="1912"/>
                  </a:cubicBezTo>
                  <a:cubicBezTo>
                    <a:pt x="1032" y="2129"/>
                    <a:pt x="1019" y="2377"/>
                    <a:pt x="1087" y="2610"/>
                  </a:cubicBezTo>
                  <a:cubicBezTo>
                    <a:pt x="1209" y="3023"/>
                    <a:pt x="1573" y="3414"/>
                    <a:pt x="2017" y="3414"/>
                  </a:cubicBezTo>
                  <a:cubicBezTo>
                    <a:pt x="2059" y="3414"/>
                    <a:pt x="2101" y="3411"/>
                    <a:pt x="2143" y="3404"/>
                  </a:cubicBezTo>
                  <a:cubicBezTo>
                    <a:pt x="2164" y="3401"/>
                    <a:pt x="2183" y="3393"/>
                    <a:pt x="2199" y="3381"/>
                  </a:cubicBezTo>
                  <a:cubicBezTo>
                    <a:pt x="2223" y="3396"/>
                    <a:pt x="2249" y="3404"/>
                    <a:pt x="2276" y="3404"/>
                  </a:cubicBezTo>
                  <a:cubicBezTo>
                    <a:pt x="2295" y="3404"/>
                    <a:pt x="2314" y="3400"/>
                    <a:pt x="2333" y="3392"/>
                  </a:cubicBezTo>
                  <a:cubicBezTo>
                    <a:pt x="2762" y="3235"/>
                    <a:pt x="3110" y="2913"/>
                    <a:pt x="3280" y="2485"/>
                  </a:cubicBezTo>
                  <a:cubicBezTo>
                    <a:pt x="3372" y="2252"/>
                    <a:pt x="3406" y="1988"/>
                    <a:pt x="3332" y="1745"/>
                  </a:cubicBezTo>
                  <a:cubicBezTo>
                    <a:pt x="3257" y="1493"/>
                    <a:pt x="3085" y="1286"/>
                    <a:pt x="2922" y="1085"/>
                  </a:cubicBezTo>
                  <a:cubicBezTo>
                    <a:pt x="2764" y="886"/>
                    <a:pt x="2587" y="697"/>
                    <a:pt x="2355" y="588"/>
                  </a:cubicBezTo>
                  <a:cubicBezTo>
                    <a:pt x="2128" y="483"/>
                    <a:pt x="1882" y="448"/>
                    <a:pt x="1635" y="431"/>
                  </a:cubicBezTo>
                  <a:cubicBezTo>
                    <a:pt x="1220" y="403"/>
                    <a:pt x="640" y="449"/>
                    <a:pt x="360" y="70"/>
                  </a:cubicBezTo>
                  <a:cubicBezTo>
                    <a:pt x="324" y="21"/>
                    <a:pt x="274"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8681440" y="3622556"/>
              <a:ext cx="43286" cy="60194"/>
            </a:xfrm>
            <a:custGeom>
              <a:avLst/>
              <a:gdLst/>
              <a:ahLst/>
              <a:cxnLst/>
              <a:rect l="l" t="t" r="r" b="b"/>
              <a:pathLst>
                <a:path w="745" h="1036" extrusionOk="0">
                  <a:moveTo>
                    <a:pt x="259" y="339"/>
                  </a:moveTo>
                  <a:cubicBezTo>
                    <a:pt x="259" y="339"/>
                    <a:pt x="262" y="340"/>
                    <a:pt x="272" y="344"/>
                  </a:cubicBezTo>
                  <a:lnTo>
                    <a:pt x="272" y="344"/>
                  </a:lnTo>
                  <a:cubicBezTo>
                    <a:pt x="267" y="341"/>
                    <a:pt x="260" y="339"/>
                    <a:pt x="259" y="339"/>
                  </a:cubicBezTo>
                  <a:close/>
                  <a:moveTo>
                    <a:pt x="392" y="492"/>
                  </a:moveTo>
                  <a:cubicBezTo>
                    <a:pt x="393" y="499"/>
                    <a:pt x="393" y="504"/>
                    <a:pt x="392" y="504"/>
                  </a:cubicBezTo>
                  <a:cubicBezTo>
                    <a:pt x="392" y="504"/>
                    <a:pt x="392" y="501"/>
                    <a:pt x="392" y="492"/>
                  </a:cubicBezTo>
                  <a:close/>
                  <a:moveTo>
                    <a:pt x="215" y="0"/>
                  </a:moveTo>
                  <a:cubicBezTo>
                    <a:pt x="198" y="0"/>
                    <a:pt x="181" y="1"/>
                    <a:pt x="164" y="3"/>
                  </a:cubicBezTo>
                  <a:cubicBezTo>
                    <a:pt x="121" y="5"/>
                    <a:pt x="79" y="21"/>
                    <a:pt x="48" y="51"/>
                  </a:cubicBezTo>
                  <a:cubicBezTo>
                    <a:pt x="19" y="82"/>
                    <a:pt x="1" y="123"/>
                    <a:pt x="1" y="166"/>
                  </a:cubicBezTo>
                  <a:cubicBezTo>
                    <a:pt x="4" y="244"/>
                    <a:pt x="67" y="330"/>
                    <a:pt x="151" y="330"/>
                  </a:cubicBezTo>
                  <a:cubicBezTo>
                    <a:pt x="155" y="330"/>
                    <a:pt x="160" y="330"/>
                    <a:pt x="164" y="329"/>
                  </a:cubicBezTo>
                  <a:cubicBezTo>
                    <a:pt x="176" y="329"/>
                    <a:pt x="187" y="328"/>
                    <a:pt x="198" y="328"/>
                  </a:cubicBezTo>
                  <a:cubicBezTo>
                    <a:pt x="205" y="328"/>
                    <a:pt x="214" y="329"/>
                    <a:pt x="221" y="329"/>
                  </a:cubicBezTo>
                  <a:lnTo>
                    <a:pt x="227" y="329"/>
                  </a:lnTo>
                  <a:cubicBezTo>
                    <a:pt x="236" y="332"/>
                    <a:pt x="245" y="334"/>
                    <a:pt x="256" y="337"/>
                  </a:cubicBezTo>
                  <a:cubicBezTo>
                    <a:pt x="264" y="340"/>
                    <a:pt x="273" y="344"/>
                    <a:pt x="282" y="347"/>
                  </a:cubicBezTo>
                  <a:cubicBezTo>
                    <a:pt x="278" y="346"/>
                    <a:pt x="275" y="345"/>
                    <a:pt x="272" y="344"/>
                  </a:cubicBezTo>
                  <a:lnTo>
                    <a:pt x="272" y="344"/>
                  </a:lnTo>
                  <a:cubicBezTo>
                    <a:pt x="274" y="345"/>
                    <a:pt x="276" y="346"/>
                    <a:pt x="278" y="347"/>
                  </a:cubicBezTo>
                  <a:cubicBezTo>
                    <a:pt x="290" y="353"/>
                    <a:pt x="299" y="357"/>
                    <a:pt x="307" y="363"/>
                  </a:cubicBezTo>
                  <a:lnTo>
                    <a:pt x="318" y="371"/>
                  </a:lnTo>
                  <a:cubicBezTo>
                    <a:pt x="317" y="370"/>
                    <a:pt x="316" y="370"/>
                    <a:pt x="316" y="370"/>
                  </a:cubicBezTo>
                  <a:lnTo>
                    <a:pt x="316" y="370"/>
                  </a:lnTo>
                  <a:cubicBezTo>
                    <a:pt x="315" y="370"/>
                    <a:pt x="329" y="380"/>
                    <a:pt x="333" y="384"/>
                  </a:cubicBezTo>
                  <a:cubicBezTo>
                    <a:pt x="338" y="390"/>
                    <a:pt x="346" y="397"/>
                    <a:pt x="352" y="405"/>
                  </a:cubicBezTo>
                  <a:lnTo>
                    <a:pt x="356" y="409"/>
                  </a:lnTo>
                  <a:cubicBezTo>
                    <a:pt x="359" y="415"/>
                    <a:pt x="364" y="421"/>
                    <a:pt x="367" y="425"/>
                  </a:cubicBezTo>
                  <a:cubicBezTo>
                    <a:pt x="373" y="434"/>
                    <a:pt x="377" y="443"/>
                    <a:pt x="383" y="452"/>
                  </a:cubicBezTo>
                  <a:cubicBezTo>
                    <a:pt x="386" y="463"/>
                    <a:pt x="389" y="473"/>
                    <a:pt x="392" y="483"/>
                  </a:cubicBezTo>
                  <a:cubicBezTo>
                    <a:pt x="392" y="486"/>
                    <a:pt x="392" y="488"/>
                    <a:pt x="392" y="491"/>
                  </a:cubicBezTo>
                  <a:lnTo>
                    <a:pt x="392" y="532"/>
                  </a:lnTo>
                  <a:cubicBezTo>
                    <a:pt x="390" y="544"/>
                    <a:pt x="389" y="554"/>
                    <a:pt x="386" y="563"/>
                  </a:cubicBezTo>
                  <a:cubicBezTo>
                    <a:pt x="384" y="569"/>
                    <a:pt x="381" y="575"/>
                    <a:pt x="378" y="582"/>
                  </a:cubicBezTo>
                  <a:cubicBezTo>
                    <a:pt x="377" y="585"/>
                    <a:pt x="377" y="587"/>
                    <a:pt x="376" y="590"/>
                  </a:cubicBezTo>
                  <a:cubicBezTo>
                    <a:pt x="368" y="605"/>
                    <a:pt x="356" y="618"/>
                    <a:pt x="349" y="631"/>
                  </a:cubicBezTo>
                  <a:lnTo>
                    <a:pt x="346" y="636"/>
                  </a:lnTo>
                  <a:cubicBezTo>
                    <a:pt x="337" y="645"/>
                    <a:pt x="330" y="652"/>
                    <a:pt x="321" y="659"/>
                  </a:cubicBezTo>
                  <a:lnTo>
                    <a:pt x="313" y="667"/>
                  </a:lnTo>
                  <a:cubicBezTo>
                    <a:pt x="307" y="670"/>
                    <a:pt x="301" y="674"/>
                    <a:pt x="297" y="677"/>
                  </a:cubicBezTo>
                  <a:cubicBezTo>
                    <a:pt x="290" y="682"/>
                    <a:pt x="281" y="688"/>
                    <a:pt x="272" y="692"/>
                  </a:cubicBezTo>
                  <a:lnTo>
                    <a:pt x="270" y="692"/>
                  </a:lnTo>
                  <a:cubicBezTo>
                    <a:pt x="239" y="698"/>
                    <a:pt x="210" y="710"/>
                    <a:pt x="183" y="726"/>
                  </a:cubicBezTo>
                  <a:cubicBezTo>
                    <a:pt x="125" y="760"/>
                    <a:pt x="93" y="825"/>
                    <a:pt x="103" y="892"/>
                  </a:cubicBezTo>
                  <a:cubicBezTo>
                    <a:pt x="110" y="951"/>
                    <a:pt x="158" y="1022"/>
                    <a:pt x="223" y="1031"/>
                  </a:cubicBezTo>
                  <a:cubicBezTo>
                    <a:pt x="239" y="1034"/>
                    <a:pt x="256" y="1036"/>
                    <a:pt x="272" y="1036"/>
                  </a:cubicBezTo>
                  <a:cubicBezTo>
                    <a:pt x="304" y="1036"/>
                    <a:pt x="337" y="1030"/>
                    <a:pt x="368" y="1019"/>
                  </a:cubicBezTo>
                  <a:cubicBezTo>
                    <a:pt x="404" y="1006"/>
                    <a:pt x="438" y="991"/>
                    <a:pt x="470" y="972"/>
                  </a:cubicBezTo>
                  <a:cubicBezTo>
                    <a:pt x="521" y="941"/>
                    <a:pt x="567" y="899"/>
                    <a:pt x="604" y="853"/>
                  </a:cubicBezTo>
                  <a:cubicBezTo>
                    <a:pt x="694" y="739"/>
                    <a:pt x="744" y="602"/>
                    <a:pt x="725" y="455"/>
                  </a:cubicBezTo>
                  <a:cubicBezTo>
                    <a:pt x="692" y="211"/>
                    <a:pt x="465"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8560703" y="3588450"/>
              <a:ext cx="202545" cy="585150"/>
            </a:xfrm>
            <a:custGeom>
              <a:avLst/>
              <a:gdLst/>
              <a:ahLst/>
              <a:cxnLst/>
              <a:rect l="l" t="t" r="r" b="b"/>
              <a:pathLst>
                <a:path w="3486" h="10071" extrusionOk="0">
                  <a:moveTo>
                    <a:pt x="2237" y="6849"/>
                  </a:moveTo>
                  <a:cubicBezTo>
                    <a:pt x="2290" y="6849"/>
                    <a:pt x="2342" y="6852"/>
                    <a:pt x="2394" y="6858"/>
                  </a:cubicBezTo>
                  <a:cubicBezTo>
                    <a:pt x="2368" y="7019"/>
                    <a:pt x="2322" y="7178"/>
                    <a:pt x="2257" y="7327"/>
                  </a:cubicBezTo>
                  <a:cubicBezTo>
                    <a:pt x="2193" y="7466"/>
                    <a:pt x="2063" y="7609"/>
                    <a:pt x="2023" y="7760"/>
                  </a:cubicBezTo>
                  <a:cubicBezTo>
                    <a:pt x="1993" y="7738"/>
                    <a:pt x="1957" y="7727"/>
                    <a:pt x="1921" y="7727"/>
                  </a:cubicBezTo>
                  <a:cubicBezTo>
                    <a:pt x="1882" y="7727"/>
                    <a:pt x="1843" y="7741"/>
                    <a:pt x="1814" y="7772"/>
                  </a:cubicBezTo>
                  <a:cubicBezTo>
                    <a:pt x="1806" y="7780"/>
                    <a:pt x="1799" y="7788"/>
                    <a:pt x="1790" y="7795"/>
                  </a:cubicBezTo>
                  <a:cubicBezTo>
                    <a:pt x="1788" y="7797"/>
                    <a:pt x="1787" y="7799"/>
                    <a:pt x="1786" y="7800"/>
                  </a:cubicBezTo>
                  <a:lnTo>
                    <a:pt x="1786" y="7800"/>
                  </a:lnTo>
                  <a:cubicBezTo>
                    <a:pt x="1777" y="7805"/>
                    <a:pt x="1768" y="7811"/>
                    <a:pt x="1760" y="7816"/>
                  </a:cubicBezTo>
                  <a:lnTo>
                    <a:pt x="1746" y="7823"/>
                  </a:lnTo>
                  <a:cubicBezTo>
                    <a:pt x="1726" y="7831"/>
                    <a:pt x="1706" y="7835"/>
                    <a:pt x="1686" y="7840"/>
                  </a:cubicBezTo>
                  <a:cubicBezTo>
                    <a:pt x="1673" y="7840"/>
                    <a:pt x="1660" y="7841"/>
                    <a:pt x="1646" y="7841"/>
                  </a:cubicBezTo>
                  <a:cubicBezTo>
                    <a:pt x="1633" y="7841"/>
                    <a:pt x="1624" y="7841"/>
                    <a:pt x="1612" y="7840"/>
                  </a:cubicBezTo>
                  <a:lnTo>
                    <a:pt x="1608" y="7840"/>
                  </a:lnTo>
                  <a:cubicBezTo>
                    <a:pt x="1586" y="7834"/>
                    <a:pt x="1562" y="7829"/>
                    <a:pt x="1540" y="7822"/>
                  </a:cubicBezTo>
                  <a:lnTo>
                    <a:pt x="1521" y="7816"/>
                  </a:lnTo>
                  <a:lnTo>
                    <a:pt x="1521" y="7816"/>
                  </a:lnTo>
                  <a:cubicBezTo>
                    <a:pt x="1515" y="7814"/>
                    <a:pt x="1502" y="7808"/>
                    <a:pt x="1498" y="7806"/>
                  </a:cubicBezTo>
                  <a:cubicBezTo>
                    <a:pt x="1476" y="7795"/>
                    <a:pt x="1456" y="7782"/>
                    <a:pt x="1434" y="7769"/>
                  </a:cubicBezTo>
                  <a:lnTo>
                    <a:pt x="1434" y="7769"/>
                  </a:lnTo>
                  <a:cubicBezTo>
                    <a:pt x="1433" y="7768"/>
                    <a:pt x="1432" y="7767"/>
                    <a:pt x="1430" y="7766"/>
                  </a:cubicBezTo>
                  <a:cubicBezTo>
                    <a:pt x="1421" y="7758"/>
                    <a:pt x="1412" y="7751"/>
                    <a:pt x="1405" y="7743"/>
                  </a:cubicBezTo>
                  <a:cubicBezTo>
                    <a:pt x="1396" y="7735"/>
                    <a:pt x="1389" y="7727"/>
                    <a:pt x="1380" y="7718"/>
                  </a:cubicBezTo>
                  <a:cubicBezTo>
                    <a:pt x="1377" y="7715"/>
                    <a:pt x="1375" y="7712"/>
                    <a:pt x="1372" y="7709"/>
                  </a:cubicBezTo>
                  <a:cubicBezTo>
                    <a:pt x="1361" y="7689"/>
                    <a:pt x="1347" y="7669"/>
                    <a:pt x="1335" y="7647"/>
                  </a:cubicBezTo>
                  <a:cubicBezTo>
                    <a:pt x="1335" y="7646"/>
                    <a:pt x="1335" y="7646"/>
                    <a:pt x="1335" y="7646"/>
                  </a:cubicBezTo>
                  <a:cubicBezTo>
                    <a:pt x="1335" y="7646"/>
                    <a:pt x="1335" y="7646"/>
                    <a:pt x="1334" y="7646"/>
                  </a:cubicBezTo>
                  <a:cubicBezTo>
                    <a:pt x="1334" y="7644"/>
                    <a:pt x="1334" y="7641"/>
                    <a:pt x="1332" y="7640"/>
                  </a:cubicBezTo>
                  <a:cubicBezTo>
                    <a:pt x="1328" y="7625"/>
                    <a:pt x="1324" y="7609"/>
                    <a:pt x="1319" y="7592"/>
                  </a:cubicBezTo>
                  <a:cubicBezTo>
                    <a:pt x="1316" y="7580"/>
                    <a:pt x="1313" y="7567"/>
                    <a:pt x="1312" y="7555"/>
                  </a:cubicBezTo>
                  <a:cubicBezTo>
                    <a:pt x="1312" y="7551"/>
                    <a:pt x="1312" y="7546"/>
                    <a:pt x="1310" y="7542"/>
                  </a:cubicBezTo>
                  <a:cubicBezTo>
                    <a:pt x="1307" y="7512"/>
                    <a:pt x="1307" y="7481"/>
                    <a:pt x="1310" y="7452"/>
                  </a:cubicBezTo>
                  <a:cubicBezTo>
                    <a:pt x="1310" y="7446"/>
                    <a:pt x="1312" y="7441"/>
                    <a:pt x="1312" y="7435"/>
                  </a:cubicBezTo>
                  <a:lnTo>
                    <a:pt x="1312" y="7434"/>
                  </a:lnTo>
                  <a:cubicBezTo>
                    <a:pt x="1315" y="7421"/>
                    <a:pt x="1318" y="7407"/>
                    <a:pt x="1321" y="7392"/>
                  </a:cubicBezTo>
                  <a:cubicBezTo>
                    <a:pt x="1328" y="7363"/>
                    <a:pt x="1337" y="7333"/>
                    <a:pt x="1347" y="7305"/>
                  </a:cubicBezTo>
                  <a:lnTo>
                    <a:pt x="1349" y="7301"/>
                  </a:lnTo>
                  <a:lnTo>
                    <a:pt x="1356" y="7286"/>
                  </a:lnTo>
                  <a:cubicBezTo>
                    <a:pt x="1364" y="7271"/>
                    <a:pt x="1371" y="7256"/>
                    <a:pt x="1378" y="7241"/>
                  </a:cubicBezTo>
                  <a:cubicBezTo>
                    <a:pt x="1396" y="7212"/>
                    <a:pt x="1414" y="7184"/>
                    <a:pt x="1433" y="7155"/>
                  </a:cubicBezTo>
                  <a:cubicBezTo>
                    <a:pt x="1441" y="7150"/>
                    <a:pt x="1445" y="7142"/>
                    <a:pt x="1452" y="7135"/>
                  </a:cubicBezTo>
                  <a:cubicBezTo>
                    <a:pt x="1463" y="7121"/>
                    <a:pt x="1475" y="7110"/>
                    <a:pt x="1486" y="7098"/>
                  </a:cubicBezTo>
                  <a:cubicBezTo>
                    <a:pt x="1512" y="7073"/>
                    <a:pt x="1538" y="7049"/>
                    <a:pt x="1568" y="7027"/>
                  </a:cubicBezTo>
                  <a:cubicBezTo>
                    <a:pt x="1608" y="6994"/>
                    <a:pt x="1621" y="6938"/>
                    <a:pt x="1614" y="6884"/>
                  </a:cubicBezTo>
                  <a:cubicBezTo>
                    <a:pt x="1811" y="6862"/>
                    <a:pt x="2008" y="6850"/>
                    <a:pt x="2206" y="6849"/>
                  </a:cubicBezTo>
                  <a:cubicBezTo>
                    <a:pt x="2217" y="6849"/>
                    <a:pt x="2227" y="6849"/>
                    <a:pt x="2237" y="6849"/>
                  </a:cubicBezTo>
                  <a:close/>
                  <a:moveTo>
                    <a:pt x="2456" y="8691"/>
                  </a:moveTo>
                  <a:cubicBezTo>
                    <a:pt x="2488" y="8691"/>
                    <a:pt x="2520" y="8692"/>
                    <a:pt x="2551" y="8696"/>
                  </a:cubicBezTo>
                  <a:cubicBezTo>
                    <a:pt x="2653" y="8705"/>
                    <a:pt x="2762" y="8736"/>
                    <a:pt x="2843" y="8801"/>
                  </a:cubicBezTo>
                  <a:cubicBezTo>
                    <a:pt x="2873" y="8827"/>
                    <a:pt x="2898" y="8857"/>
                    <a:pt x="2920" y="8890"/>
                  </a:cubicBezTo>
                  <a:cubicBezTo>
                    <a:pt x="2884" y="8993"/>
                    <a:pt x="2837" y="9091"/>
                    <a:pt x="2782" y="9184"/>
                  </a:cubicBezTo>
                  <a:cubicBezTo>
                    <a:pt x="2698" y="9316"/>
                    <a:pt x="2541" y="9387"/>
                    <a:pt x="2486" y="9531"/>
                  </a:cubicBezTo>
                  <a:cubicBezTo>
                    <a:pt x="2480" y="9547"/>
                    <a:pt x="2479" y="9565"/>
                    <a:pt x="2480" y="9583"/>
                  </a:cubicBezTo>
                  <a:cubicBezTo>
                    <a:pt x="2458" y="9518"/>
                    <a:pt x="2403" y="9465"/>
                    <a:pt x="2335" y="9465"/>
                  </a:cubicBezTo>
                  <a:cubicBezTo>
                    <a:pt x="2309" y="9465"/>
                    <a:pt x="2280" y="9474"/>
                    <a:pt x="2251" y="9492"/>
                  </a:cubicBezTo>
                  <a:cubicBezTo>
                    <a:pt x="2208" y="9520"/>
                    <a:pt x="2159" y="9533"/>
                    <a:pt x="2109" y="9533"/>
                  </a:cubicBezTo>
                  <a:cubicBezTo>
                    <a:pt x="2015" y="9533"/>
                    <a:pt x="1920" y="9487"/>
                    <a:pt x="1863" y="9405"/>
                  </a:cubicBezTo>
                  <a:cubicBezTo>
                    <a:pt x="1752" y="9248"/>
                    <a:pt x="1812" y="9017"/>
                    <a:pt x="1938" y="8887"/>
                  </a:cubicBezTo>
                  <a:cubicBezTo>
                    <a:pt x="2071" y="8749"/>
                    <a:pt x="2266" y="8691"/>
                    <a:pt x="2456" y="8691"/>
                  </a:cubicBezTo>
                  <a:close/>
                  <a:moveTo>
                    <a:pt x="156" y="1"/>
                  </a:moveTo>
                  <a:cubicBezTo>
                    <a:pt x="76" y="1"/>
                    <a:pt x="0" y="52"/>
                    <a:pt x="7" y="155"/>
                  </a:cubicBezTo>
                  <a:cubicBezTo>
                    <a:pt x="62" y="1041"/>
                    <a:pt x="405" y="1883"/>
                    <a:pt x="986" y="2554"/>
                  </a:cubicBezTo>
                  <a:cubicBezTo>
                    <a:pt x="1288" y="2904"/>
                    <a:pt x="1666" y="3138"/>
                    <a:pt x="2009" y="3438"/>
                  </a:cubicBezTo>
                  <a:cubicBezTo>
                    <a:pt x="2203" y="3604"/>
                    <a:pt x="2354" y="3814"/>
                    <a:pt x="2454" y="4050"/>
                  </a:cubicBezTo>
                  <a:cubicBezTo>
                    <a:pt x="2536" y="4257"/>
                    <a:pt x="2533" y="4500"/>
                    <a:pt x="2639" y="4694"/>
                  </a:cubicBezTo>
                  <a:cubicBezTo>
                    <a:pt x="2720" y="4716"/>
                    <a:pt x="2701" y="4836"/>
                    <a:pt x="2618" y="4836"/>
                  </a:cubicBezTo>
                  <a:cubicBezTo>
                    <a:pt x="2617" y="4836"/>
                    <a:pt x="2617" y="4836"/>
                    <a:pt x="2616" y="4836"/>
                  </a:cubicBezTo>
                  <a:cubicBezTo>
                    <a:pt x="2590" y="5008"/>
                    <a:pt x="2536" y="5175"/>
                    <a:pt x="2458" y="5331"/>
                  </a:cubicBezTo>
                  <a:cubicBezTo>
                    <a:pt x="2212" y="4907"/>
                    <a:pt x="1829" y="4567"/>
                    <a:pt x="1324" y="4561"/>
                  </a:cubicBezTo>
                  <a:cubicBezTo>
                    <a:pt x="1319" y="4561"/>
                    <a:pt x="1314" y="4561"/>
                    <a:pt x="1310" y="4561"/>
                  </a:cubicBezTo>
                  <a:cubicBezTo>
                    <a:pt x="925" y="4561"/>
                    <a:pt x="564" y="4745"/>
                    <a:pt x="339" y="5057"/>
                  </a:cubicBezTo>
                  <a:cubicBezTo>
                    <a:pt x="251" y="5178"/>
                    <a:pt x="366" y="5293"/>
                    <a:pt x="485" y="5293"/>
                  </a:cubicBezTo>
                  <a:cubicBezTo>
                    <a:pt x="535" y="5293"/>
                    <a:pt x="586" y="5273"/>
                    <a:pt x="623" y="5223"/>
                  </a:cubicBezTo>
                  <a:cubicBezTo>
                    <a:pt x="778" y="5013"/>
                    <a:pt x="1042" y="4898"/>
                    <a:pt x="1301" y="4898"/>
                  </a:cubicBezTo>
                  <a:cubicBezTo>
                    <a:pt x="1371" y="4898"/>
                    <a:pt x="1441" y="4906"/>
                    <a:pt x="1509" y="4924"/>
                  </a:cubicBezTo>
                  <a:cubicBezTo>
                    <a:pt x="1852" y="5013"/>
                    <a:pt x="2098" y="5347"/>
                    <a:pt x="2242" y="5663"/>
                  </a:cubicBezTo>
                  <a:cubicBezTo>
                    <a:pt x="2073" y="5871"/>
                    <a:pt x="1857" y="6036"/>
                    <a:pt x="1611" y="6144"/>
                  </a:cubicBezTo>
                  <a:cubicBezTo>
                    <a:pt x="1476" y="6202"/>
                    <a:pt x="1327" y="6238"/>
                    <a:pt x="1180" y="6238"/>
                  </a:cubicBezTo>
                  <a:cubicBezTo>
                    <a:pt x="1041" y="6238"/>
                    <a:pt x="903" y="6205"/>
                    <a:pt x="782" y="6126"/>
                  </a:cubicBezTo>
                  <a:cubicBezTo>
                    <a:pt x="681" y="6061"/>
                    <a:pt x="599" y="5968"/>
                    <a:pt x="546" y="5860"/>
                  </a:cubicBezTo>
                  <a:cubicBezTo>
                    <a:pt x="491" y="5744"/>
                    <a:pt x="528" y="5587"/>
                    <a:pt x="456" y="5486"/>
                  </a:cubicBezTo>
                  <a:cubicBezTo>
                    <a:pt x="429" y="5448"/>
                    <a:pt x="379" y="5416"/>
                    <a:pt x="329" y="5416"/>
                  </a:cubicBezTo>
                  <a:cubicBezTo>
                    <a:pt x="308" y="5416"/>
                    <a:pt x="287" y="5422"/>
                    <a:pt x="268" y="5436"/>
                  </a:cubicBezTo>
                  <a:cubicBezTo>
                    <a:pt x="117" y="5553"/>
                    <a:pt x="148" y="5768"/>
                    <a:pt x="207" y="5929"/>
                  </a:cubicBezTo>
                  <a:cubicBezTo>
                    <a:pt x="266" y="6086"/>
                    <a:pt x="364" y="6224"/>
                    <a:pt x="491" y="6332"/>
                  </a:cubicBezTo>
                  <a:cubicBezTo>
                    <a:pt x="691" y="6499"/>
                    <a:pt x="936" y="6575"/>
                    <a:pt x="1185" y="6575"/>
                  </a:cubicBezTo>
                  <a:cubicBezTo>
                    <a:pt x="1314" y="6575"/>
                    <a:pt x="1444" y="6555"/>
                    <a:pt x="1569" y="6517"/>
                  </a:cubicBezTo>
                  <a:cubicBezTo>
                    <a:pt x="1876" y="6424"/>
                    <a:pt x="2147" y="6245"/>
                    <a:pt x="2368" y="6017"/>
                  </a:cubicBezTo>
                  <a:cubicBezTo>
                    <a:pt x="2408" y="6178"/>
                    <a:pt x="2427" y="6342"/>
                    <a:pt x="2427" y="6507"/>
                  </a:cubicBezTo>
                  <a:cubicBezTo>
                    <a:pt x="2368" y="6499"/>
                    <a:pt x="2307" y="6496"/>
                    <a:pt x="2245" y="6496"/>
                  </a:cubicBezTo>
                  <a:cubicBezTo>
                    <a:pt x="2011" y="6496"/>
                    <a:pt x="1766" y="6543"/>
                    <a:pt x="1569" y="6575"/>
                  </a:cubicBezTo>
                  <a:cubicBezTo>
                    <a:pt x="1486" y="6588"/>
                    <a:pt x="1454" y="6662"/>
                    <a:pt x="1458" y="6735"/>
                  </a:cubicBezTo>
                  <a:cubicBezTo>
                    <a:pt x="1456" y="6735"/>
                    <a:pt x="1454" y="6735"/>
                    <a:pt x="1452" y="6735"/>
                  </a:cubicBezTo>
                  <a:cubicBezTo>
                    <a:pt x="1406" y="6735"/>
                    <a:pt x="1362" y="6751"/>
                    <a:pt x="1325" y="6781"/>
                  </a:cubicBezTo>
                  <a:cubicBezTo>
                    <a:pt x="1069" y="6984"/>
                    <a:pt x="918" y="7330"/>
                    <a:pt x="987" y="7655"/>
                  </a:cubicBezTo>
                  <a:cubicBezTo>
                    <a:pt x="1050" y="7951"/>
                    <a:pt x="1324" y="8152"/>
                    <a:pt x="1620" y="8165"/>
                  </a:cubicBezTo>
                  <a:cubicBezTo>
                    <a:pt x="1630" y="8166"/>
                    <a:pt x="1640" y="8166"/>
                    <a:pt x="1650" y="8166"/>
                  </a:cubicBezTo>
                  <a:cubicBezTo>
                    <a:pt x="1798" y="8166"/>
                    <a:pt x="1941" y="8105"/>
                    <a:pt x="2043" y="7997"/>
                  </a:cubicBezTo>
                  <a:cubicBezTo>
                    <a:pt x="2057" y="7982"/>
                    <a:pt x="2068" y="7964"/>
                    <a:pt x="2076" y="7945"/>
                  </a:cubicBezTo>
                  <a:cubicBezTo>
                    <a:pt x="2099" y="7960"/>
                    <a:pt x="2127" y="7969"/>
                    <a:pt x="2155" y="7969"/>
                  </a:cubicBezTo>
                  <a:cubicBezTo>
                    <a:pt x="2166" y="7969"/>
                    <a:pt x="2178" y="7967"/>
                    <a:pt x="2190" y="7964"/>
                  </a:cubicBezTo>
                  <a:cubicBezTo>
                    <a:pt x="2353" y="7917"/>
                    <a:pt x="2446" y="7718"/>
                    <a:pt x="2517" y="7576"/>
                  </a:cubicBezTo>
                  <a:cubicBezTo>
                    <a:pt x="2602" y="7413"/>
                    <a:pt x="2665" y="7241"/>
                    <a:pt x="2707" y="7064"/>
                  </a:cubicBezTo>
                  <a:cubicBezTo>
                    <a:pt x="2870" y="7295"/>
                    <a:pt x="2973" y="7575"/>
                    <a:pt x="3022" y="7850"/>
                  </a:cubicBezTo>
                  <a:cubicBezTo>
                    <a:pt x="3059" y="8065"/>
                    <a:pt x="3047" y="8285"/>
                    <a:pt x="3013" y="8503"/>
                  </a:cubicBezTo>
                  <a:cubicBezTo>
                    <a:pt x="2883" y="8416"/>
                    <a:pt x="2735" y="8362"/>
                    <a:pt x="2579" y="8349"/>
                  </a:cubicBezTo>
                  <a:cubicBezTo>
                    <a:pt x="2540" y="8345"/>
                    <a:pt x="2501" y="8343"/>
                    <a:pt x="2461" y="8343"/>
                  </a:cubicBezTo>
                  <a:cubicBezTo>
                    <a:pt x="2174" y="8343"/>
                    <a:pt x="1873" y="8446"/>
                    <a:pt x="1683" y="8662"/>
                  </a:cubicBezTo>
                  <a:cubicBezTo>
                    <a:pt x="1472" y="8900"/>
                    <a:pt x="1392" y="9272"/>
                    <a:pt x="1563" y="9556"/>
                  </a:cubicBezTo>
                  <a:cubicBezTo>
                    <a:pt x="1678" y="9746"/>
                    <a:pt x="1899" y="9863"/>
                    <a:pt x="2117" y="9863"/>
                  </a:cubicBezTo>
                  <a:cubicBezTo>
                    <a:pt x="2223" y="9863"/>
                    <a:pt x="2328" y="9836"/>
                    <a:pt x="2419" y="9775"/>
                  </a:cubicBezTo>
                  <a:cubicBezTo>
                    <a:pt x="2476" y="9741"/>
                    <a:pt x="2504" y="9675"/>
                    <a:pt x="2492" y="9611"/>
                  </a:cubicBezTo>
                  <a:lnTo>
                    <a:pt x="2492" y="9611"/>
                  </a:lnTo>
                  <a:cubicBezTo>
                    <a:pt x="2507" y="9657"/>
                    <a:pt x="2544" y="9692"/>
                    <a:pt x="2590" y="9707"/>
                  </a:cubicBezTo>
                  <a:cubicBezTo>
                    <a:pt x="2610" y="9712"/>
                    <a:pt x="2630" y="9714"/>
                    <a:pt x="2650" y="9714"/>
                  </a:cubicBezTo>
                  <a:cubicBezTo>
                    <a:pt x="2813" y="9714"/>
                    <a:pt x="2944" y="9556"/>
                    <a:pt x="3034" y="9430"/>
                  </a:cubicBezTo>
                  <a:cubicBezTo>
                    <a:pt x="3059" y="9395"/>
                    <a:pt x="3077" y="9355"/>
                    <a:pt x="3099" y="9318"/>
                  </a:cubicBezTo>
                  <a:cubicBezTo>
                    <a:pt x="3114" y="9378"/>
                    <a:pt x="3124" y="9441"/>
                    <a:pt x="3130" y="9504"/>
                  </a:cubicBezTo>
                  <a:cubicBezTo>
                    <a:pt x="3136" y="9584"/>
                    <a:pt x="3138" y="9666"/>
                    <a:pt x="3133" y="9746"/>
                  </a:cubicBezTo>
                  <a:cubicBezTo>
                    <a:pt x="3130" y="9836"/>
                    <a:pt x="3111" y="9922"/>
                    <a:pt x="3163" y="10002"/>
                  </a:cubicBezTo>
                  <a:cubicBezTo>
                    <a:pt x="3192" y="10048"/>
                    <a:pt x="3236" y="10071"/>
                    <a:pt x="3282" y="10071"/>
                  </a:cubicBezTo>
                  <a:cubicBezTo>
                    <a:pt x="3318" y="10071"/>
                    <a:pt x="3355" y="10057"/>
                    <a:pt x="3387" y="10030"/>
                  </a:cubicBezTo>
                  <a:cubicBezTo>
                    <a:pt x="3466" y="9965"/>
                    <a:pt x="3469" y="9855"/>
                    <a:pt x="3478" y="9760"/>
                  </a:cubicBezTo>
                  <a:cubicBezTo>
                    <a:pt x="3486" y="9666"/>
                    <a:pt x="3484" y="9571"/>
                    <a:pt x="3474" y="9476"/>
                  </a:cubicBezTo>
                  <a:cubicBezTo>
                    <a:pt x="3458" y="9300"/>
                    <a:pt x="3418" y="9127"/>
                    <a:pt x="3352" y="8962"/>
                  </a:cubicBezTo>
                  <a:cubicBezTo>
                    <a:pt x="3338" y="8925"/>
                    <a:pt x="3315" y="8890"/>
                    <a:pt x="3299" y="8853"/>
                  </a:cubicBezTo>
                  <a:cubicBezTo>
                    <a:pt x="3404" y="8490"/>
                    <a:pt x="3422" y="8106"/>
                    <a:pt x="3352" y="7735"/>
                  </a:cubicBezTo>
                  <a:cubicBezTo>
                    <a:pt x="3284" y="7370"/>
                    <a:pt x="3126" y="6969"/>
                    <a:pt x="2861" y="6702"/>
                  </a:cubicBezTo>
                  <a:cubicBezTo>
                    <a:pt x="2831" y="6674"/>
                    <a:pt x="2800" y="6649"/>
                    <a:pt x="2765" y="6628"/>
                  </a:cubicBezTo>
                  <a:cubicBezTo>
                    <a:pt x="2776" y="6419"/>
                    <a:pt x="2762" y="6211"/>
                    <a:pt x="2720" y="6005"/>
                  </a:cubicBezTo>
                  <a:cubicBezTo>
                    <a:pt x="2696" y="5898"/>
                    <a:pt x="2665" y="5794"/>
                    <a:pt x="2627" y="5692"/>
                  </a:cubicBezTo>
                  <a:cubicBezTo>
                    <a:pt x="2787" y="5445"/>
                    <a:pt x="2887" y="5167"/>
                    <a:pt x="2924" y="4875"/>
                  </a:cubicBezTo>
                  <a:cubicBezTo>
                    <a:pt x="2933" y="4804"/>
                    <a:pt x="2886" y="4756"/>
                    <a:pt x="2827" y="4734"/>
                  </a:cubicBezTo>
                  <a:cubicBezTo>
                    <a:pt x="2858" y="4719"/>
                    <a:pt x="2883" y="4691"/>
                    <a:pt x="2895" y="4659"/>
                  </a:cubicBezTo>
                  <a:cubicBezTo>
                    <a:pt x="3012" y="4299"/>
                    <a:pt x="2738" y="3770"/>
                    <a:pt x="2528" y="3489"/>
                  </a:cubicBezTo>
                  <a:cubicBezTo>
                    <a:pt x="2249" y="3117"/>
                    <a:pt x="1827" y="2901"/>
                    <a:pt x="1494" y="2587"/>
                  </a:cubicBezTo>
                  <a:cubicBezTo>
                    <a:pt x="820" y="1947"/>
                    <a:pt x="405" y="1081"/>
                    <a:pt x="328" y="155"/>
                  </a:cubicBezTo>
                  <a:cubicBezTo>
                    <a:pt x="320" y="52"/>
                    <a:pt x="236"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8644022" y="4003533"/>
              <a:ext cx="639" cy="697"/>
            </a:xfrm>
            <a:custGeom>
              <a:avLst/>
              <a:gdLst/>
              <a:ahLst/>
              <a:cxnLst/>
              <a:rect l="l" t="t" r="r" b="b"/>
              <a:pathLst>
                <a:path w="11" h="12" extrusionOk="0">
                  <a:moveTo>
                    <a:pt x="10" y="0"/>
                  </a:moveTo>
                  <a:lnTo>
                    <a:pt x="10" y="0"/>
                  </a:lnTo>
                  <a:cubicBezTo>
                    <a:pt x="10" y="0"/>
                    <a:pt x="3" y="8"/>
                    <a:pt x="1" y="11"/>
                  </a:cubicBezTo>
                  <a:cubicBezTo>
                    <a:pt x="8" y="3"/>
                    <a:pt x="10" y="0"/>
                    <a:pt x="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8538334" y="4174470"/>
              <a:ext cx="220092" cy="396666"/>
            </a:xfrm>
            <a:custGeom>
              <a:avLst/>
              <a:gdLst/>
              <a:ahLst/>
              <a:cxnLst/>
              <a:rect l="l" t="t" r="r" b="b"/>
              <a:pathLst>
                <a:path w="3788" h="6827" extrusionOk="0">
                  <a:moveTo>
                    <a:pt x="2656" y="338"/>
                  </a:moveTo>
                  <a:cubicBezTo>
                    <a:pt x="2765" y="338"/>
                    <a:pt x="2873" y="395"/>
                    <a:pt x="2947" y="479"/>
                  </a:cubicBezTo>
                  <a:cubicBezTo>
                    <a:pt x="3044" y="590"/>
                    <a:pt x="3089" y="736"/>
                    <a:pt x="3107" y="883"/>
                  </a:cubicBezTo>
                  <a:cubicBezTo>
                    <a:pt x="3000" y="973"/>
                    <a:pt x="2876" y="1038"/>
                    <a:pt x="2756" y="1053"/>
                  </a:cubicBezTo>
                  <a:cubicBezTo>
                    <a:pt x="2725" y="1058"/>
                    <a:pt x="2693" y="1060"/>
                    <a:pt x="2662" y="1060"/>
                  </a:cubicBezTo>
                  <a:cubicBezTo>
                    <a:pt x="2518" y="1060"/>
                    <a:pt x="2372" y="1015"/>
                    <a:pt x="2279" y="924"/>
                  </a:cubicBezTo>
                  <a:cubicBezTo>
                    <a:pt x="2218" y="864"/>
                    <a:pt x="2181" y="813"/>
                    <a:pt x="2165" y="730"/>
                  </a:cubicBezTo>
                  <a:cubicBezTo>
                    <a:pt x="2156" y="664"/>
                    <a:pt x="2169" y="596"/>
                    <a:pt x="2202" y="536"/>
                  </a:cubicBezTo>
                  <a:cubicBezTo>
                    <a:pt x="2214" y="517"/>
                    <a:pt x="2230" y="501"/>
                    <a:pt x="2251" y="490"/>
                  </a:cubicBezTo>
                  <a:cubicBezTo>
                    <a:pt x="2274" y="482"/>
                    <a:pt x="2296" y="470"/>
                    <a:pt x="2317" y="456"/>
                  </a:cubicBezTo>
                  <a:cubicBezTo>
                    <a:pt x="2339" y="436"/>
                    <a:pt x="2357" y="410"/>
                    <a:pt x="2369" y="382"/>
                  </a:cubicBezTo>
                  <a:cubicBezTo>
                    <a:pt x="2390" y="392"/>
                    <a:pt x="2412" y="397"/>
                    <a:pt x="2434" y="397"/>
                  </a:cubicBezTo>
                  <a:cubicBezTo>
                    <a:pt x="2462" y="397"/>
                    <a:pt x="2489" y="390"/>
                    <a:pt x="2513" y="375"/>
                  </a:cubicBezTo>
                  <a:cubicBezTo>
                    <a:pt x="2559" y="349"/>
                    <a:pt x="2607" y="338"/>
                    <a:pt x="2656" y="338"/>
                  </a:cubicBezTo>
                  <a:close/>
                  <a:moveTo>
                    <a:pt x="1759" y="1724"/>
                  </a:moveTo>
                  <a:cubicBezTo>
                    <a:pt x="1795" y="1724"/>
                    <a:pt x="1831" y="1728"/>
                    <a:pt x="1867" y="1737"/>
                  </a:cubicBezTo>
                  <a:cubicBezTo>
                    <a:pt x="2067" y="1788"/>
                    <a:pt x="2160" y="2007"/>
                    <a:pt x="2203" y="2188"/>
                  </a:cubicBezTo>
                  <a:cubicBezTo>
                    <a:pt x="2228" y="2293"/>
                    <a:pt x="2237" y="2399"/>
                    <a:pt x="2230" y="2508"/>
                  </a:cubicBezTo>
                  <a:cubicBezTo>
                    <a:pt x="2128" y="2552"/>
                    <a:pt x="2021" y="2583"/>
                    <a:pt x="1913" y="2585"/>
                  </a:cubicBezTo>
                  <a:cubicBezTo>
                    <a:pt x="1912" y="2585"/>
                    <a:pt x="1911" y="2585"/>
                    <a:pt x="1910" y="2585"/>
                  </a:cubicBezTo>
                  <a:cubicBezTo>
                    <a:pt x="1594" y="2585"/>
                    <a:pt x="1300" y="2313"/>
                    <a:pt x="1272" y="2000"/>
                  </a:cubicBezTo>
                  <a:cubicBezTo>
                    <a:pt x="1269" y="1976"/>
                    <a:pt x="1261" y="1952"/>
                    <a:pt x="1251" y="1931"/>
                  </a:cubicBezTo>
                  <a:cubicBezTo>
                    <a:pt x="1270" y="1927"/>
                    <a:pt x="1289" y="1920"/>
                    <a:pt x="1306" y="1908"/>
                  </a:cubicBezTo>
                  <a:cubicBezTo>
                    <a:pt x="1432" y="1811"/>
                    <a:pt x="1594" y="1724"/>
                    <a:pt x="1759" y="1724"/>
                  </a:cubicBezTo>
                  <a:close/>
                  <a:moveTo>
                    <a:pt x="1473" y="5157"/>
                  </a:moveTo>
                  <a:cubicBezTo>
                    <a:pt x="1468" y="5159"/>
                    <a:pt x="1463" y="5162"/>
                    <a:pt x="1463" y="5162"/>
                  </a:cubicBezTo>
                  <a:cubicBezTo>
                    <a:pt x="1463" y="5162"/>
                    <a:pt x="1466" y="5160"/>
                    <a:pt x="1473" y="5157"/>
                  </a:cubicBezTo>
                  <a:close/>
                  <a:moveTo>
                    <a:pt x="1511" y="5762"/>
                  </a:moveTo>
                  <a:lnTo>
                    <a:pt x="1511" y="5762"/>
                  </a:lnTo>
                  <a:cubicBezTo>
                    <a:pt x="1512" y="5762"/>
                    <a:pt x="1513" y="5762"/>
                    <a:pt x="1514" y="5762"/>
                  </a:cubicBezTo>
                  <a:lnTo>
                    <a:pt x="1514" y="5762"/>
                  </a:lnTo>
                  <a:cubicBezTo>
                    <a:pt x="1512" y="5762"/>
                    <a:pt x="1511" y="5762"/>
                    <a:pt x="1510" y="5762"/>
                  </a:cubicBezTo>
                  <a:cubicBezTo>
                    <a:pt x="1508" y="5762"/>
                    <a:pt x="1507" y="5762"/>
                    <a:pt x="1507" y="5763"/>
                  </a:cubicBezTo>
                  <a:cubicBezTo>
                    <a:pt x="1507" y="5762"/>
                    <a:pt x="1509" y="5762"/>
                    <a:pt x="1511" y="5762"/>
                  </a:cubicBezTo>
                  <a:close/>
                  <a:moveTo>
                    <a:pt x="2659" y="1"/>
                  </a:moveTo>
                  <a:cubicBezTo>
                    <a:pt x="2555" y="1"/>
                    <a:pt x="2449" y="28"/>
                    <a:pt x="2344" y="91"/>
                  </a:cubicBezTo>
                  <a:cubicBezTo>
                    <a:pt x="2313" y="108"/>
                    <a:pt x="2291" y="137"/>
                    <a:pt x="2277" y="169"/>
                  </a:cubicBezTo>
                  <a:cubicBezTo>
                    <a:pt x="2254" y="160"/>
                    <a:pt x="2231" y="156"/>
                    <a:pt x="2208" y="156"/>
                  </a:cubicBezTo>
                  <a:cubicBezTo>
                    <a:pt x="2162" y="156"/>
                    <a:pt x="2117" y="172"/>
                    <a:pt x="2074" y="194"/>
                  </a:cubicBezTo>
                  <a:cubicBezTo>
                    <a:pt x="1883" y="299"/>
                    <a:pt x="1799" y="541"/>
                    <a:pt x="1823" y="748"/>
                  </a:cubicBezTo>
                  <a:cubicBezTo>
                    <a:pt x="1868" y="1175"/>
                    <a:pt x="2281" y="1397"/>
                    <a:pt x="2674" y="1397"/>
                  </a:cubicBezTo>
                  <a:cubicBezTo>
                    <a:pt x="2726" y="1397"/>
                    <a:pt x="2778" y="1393"/>
                    <a:pt x="2828" y="1385"/>
                  </a:cubicBezTo>
                  <a:cubicBezTo>
                    <a:pt x="2921" y="1370"/>
                    <a:pt x="3010" y="1339"/>
                    <a:pt x="3095" y="1295"/>
                  </a:cubicBezTo>
                  <a:lnTo>
                    <a:pt x="3095" y="1295"/>
                  </a:lnTo>
                  <a:cubicBezTo>
                    <a:pt x="3055" y="1551"/>
                    <a:pt x="2958" y="1794"/>
                    <a:pt x="2812" y="2007"/>
                  </a:cubicBezTo>
                  <a:cubicBezTo>
                    <a:pt x="2739" y="2109"/>
                    <a:pt x="2655" y="2202"/>
                    <a:pt x="2560" y="2285"/>
                  </a:cubicBezTo>
                  <a:cubicBezTo>
                    <a:pt x="2542" y="2118"/>
                    <a:pt x="2505" y="1952"/>
                    <a:pt x="2428" y="1806"/>
                  </a:cubicBezTo>
                  <a:cubicBezTo>
                    <a:pt x="2308" y="1575"/>
                    <a:pt x="2092" y="1410"/>
                    <a:pt x="1829" y="1389"/>
                  </a:cubicBezTo>
                  <a:cubicBezTo>
                    <a:pt x="1810" y="1388"/>
                    <a:pt x="1792" y="1387"/>
                    <a:pt x="1774" y="1387"/>
                  </a:cubicBezTo>
                  <a:cubicBezTo>
                    <a:pt x="1529" y="1387"/>
                    <a:pt x="1300" y="1515"/>
                    <a:pt x="1115" y="1668"/>
                  </a:cubicBezTo>
                  <a:cubicBezTo>
                    <a:pt x="1060" y="1712"/>
                    <a:pt x="1060" y="1780"/>
                    <a:pt x="1088" y="1835"/>
                  </a:cubicBezTo>
                  <a:cubicBezTo>
                    <a:pt x="1086" y="1835"/>
                    <a:pt x="1083" y="1835"/>
                    <a:pt x="1081" y="1835"/>
                  </a:cubicBezTo>
                  <a:cubicBezTo>
                    <a:pt x="993" y="1835"/>
                    <a:pt x="911" y="1889"/>
                    <a:pt x="921" y="2001"/>
                  </a:cubicBezTo>
                  <a:cubicBezTo>
                    <a:pt x="953" y="2370"/>
                    <a:pt x="1181" y="2693"/>
                    <a:pt x="1519" y="2845"/>
                  </a:cubicBezTo>
                  <a:cubicBezTo>
                    <a:pt x="1643" y="2901"/>
                    <a:pt x="1776" y="2929"/>
                    <a:pt x="1911" y="2929"/>
                  </a:cubicBezTo>
                  <a:cubicBezTo>
                    <a:pt x="1976" y="2929"/>
                    <a:pt x="2042" y="2922"/>
                    <a:pt x="2107" y="2909"/>
                  </a:cubicBezTo>
                  <a:lnTo>
                    <a:pt x="2107" y="2909"/>
                  </a:lnTo>
                  <a:cubicBezTo>
                    <a:pt x="2025" y="3057"/>
                    <a:pt x="1898" y="3174"/>
                    <a:pt x="1744" y="3244"/>
                  </a:cubicBezTo>
                  <a:cubicBezTo>
                    <a:pt x="1732" y="3248"/>
                    <a:pt x="1720" y="3252"/>
                    <a:pt x="1707" y="3258"/>
                  </a:cubicBezTo>
                  <a:cubicBezTo>
                    <a:pt x="1683" y="3243"/>
                    <a:pt x="1656" y="3235"/>
                    <a:pt x="1628" y="3235"/>
                  </a:cubicBezTo>
                  <a:cubicBezTo>
                    <a:pt x="1600" y="3235"/>
                    <a:pt x="1572" y="3243"/>
                    <a:pt x="1547" y="3260"/>
                  </a:cubicBezTo>
                  <a:cubicBezTo>
                    <a:pt x="1127" y="3518"/>
                    <a:pt x="703" y="3784"/>
                    <a:pt x="402" y="4185"/>
                  </a:cubicBezTo>
                  <a:cubicBezTo>
                    <a:pt x="87" y="4603"/>
                    <a:pt x="1" y="5081"/>
                    <a:pt x="109" y="5594"/>
                  </a:cubicBezTo>
                  <a:cubicBezTo>
                    <a:pt x="201" y="6040"/>
                    <a:pt x="358" y="6536"/>
                    <a:pt x="813" y="6728"/>
                  </a:cubicBezTo>
                  <a:cubicBezTo>
                    <a:pt x="966" y="6794"/>
                    <a:pt x="1135" y="6826"/>
                    <a:pt x="1304" y="6826"/>
                  </a:cubicBezTo>
                  <a:cubicBezTo>
                    <a:pt x="1577" y="6826"/>
                    <a:pt x="1850" y="6743"/>
                    <a:pt x="2067" y="6580"/>
                  </a:cubicBezTo>
                  <a:cubicBezTo>
                    <a:pt x="2465" y="6280"/>
                    <a:pt x="2603" y="5742"/>
                    <a:pt x="2390" y="5290"/>
                  </a:cubicBezTo>
                  <a:cubicBezTo>
                    <a:pt x="2360" y="5227"/>
                    <a:pt x="2311" y="5202"/>
                    <a:pt x="2261" y="5202"/>
                  </a:cubicBezTo>
                  <a:cubicBezTo>
                    <a:pt x="2229" y="5202"/>
                    <a:pt x="2195" y="5212"/>
                    <a:pt x="2166" y="5231"/>
                  </a:cubicBezTo>
                  <a:cubicBezTo>
                    <a:pt x="2193" y="5187"/>
                    <a:pt x="2202" y="5126"/>
                    <a:pt x="2168" y="5083"/>
                  </a:cubicBezTo>
                  <a:cubicBezTo>
                    <a:pt x="2058" y="4938"/>
                    <a:pt x="1907" y="4837"/>
                    <a:pt x="1725" y="4806"/>
                  </a:cubicBezTo>
                  <a:cubicBezTo>
                    <a:pt x="1684" y="4799"/>
                    <a:pt x="1643" y="4796"/>
                    <a:pt x="1603" y="4796"/>
                  </a:cubicBezTo>
                  <a:cubicBezTo>
                    <a:pt x="1461" y="4796"/>
                    <a:pt x="1322" y="4837"/>
                    <a:pt x="1206" y="4924"/>
                  </a:cubicBezTo>
                  <a:cubicBezTo>
                    <a:pt x="1066" y="5031"/>
                    <a:pt x="958" y="5185"/>
                    <a:pt x="930" y="5363"/>
                  </a:cubicBezTo>
                  <a:cubicBezTo>
                    <a:pt x="897" y="5552"/>
                    <a:pt x="952" y="5745"/>
                    <a:pt x="1078" y="5890"/>
                  </a:cubicBezTo>
                  <a:cubicBezTo>
                    <a:pt x="1147" y="5970"/>
                    <a:pt x="1235" y="6032"/>
                    <a:pt x="1334" y="6069"/>
                  </a:cubicBezTo>
                  <a:cubicBezTo>
                    <a:pt x="1371" y="6085"/>
                    <a:pt x="1409" y="6096"/>
                    <a:pt x="1448" y="6102"/>
                  </a:cubicBezTo>
                  <a:cubicBezTo>
                    <a:pt x="1472" y="6106"/>
                    <a:pt x="1496" y="6108"/>
                    <a:pt x="1518" y="6108"/>
                  </a:cubicBezTo>
                  <a:cubicBezTo>
                    <a:pt x="1577" y="6108"/>
                    <a:pt x="1629" y="6091"/>
                    <a:pt x="1677" y="6040"/>
                  </a:cubicBezTo>
                  <a:cubicBezTo>
                    <a:pt x="1728" y="5985"/>
                    <a:pt x="1737" y="5889"/>
                    <a:pt x="1677" y="5835"/>
                  </a:cubicBezTo>
                  <a:cubicBezTo>
                    <a:pt x="1637" y="5794"/>
                    <a:pt x="1584" y="5769"/>
                    <a:pt x="1528" y="5764"/>
                  </a:cubicBezTo>
                  <a:cubicBezTo>
                    <a:pt x="1527" y="5764"/>
                    <a:pt x="1526" y="5764"/>
                    <a:pt x="1523" y="5764"/>
                  </a:cubicBezTo>
                  <a:lnTo>
                    <a:pt x="1523" y="5764"/>
                  </a:lnTo>
                  <a:cubicBezTo>
                    <a:pt x="1525" y="5764"/>
                    <a:pt x="1526" y="5765"/>
                    <a:pt x="1525" y="5765"/>
                  </a:cubicBezTo>
                  <a:cubicBezTo>
                    <a:pt x="1524" y="5765"/>
                    <a:pt x="1521" y="5764"/>
                    <a:pt x="1515" y="5763"/>
                  </a:cubicBezTo>
                  <a:cubicBezTo>
                    <a:pt x="1514" y="5763"/>
                    <a:pt x="1514" y="5763"/>
                    <a:pt x="1514" y="5762"/>
                  </a:cubicBezTo>
                  <a:lnTo>
                    <a:pt x="1514" y="5762"/>
                  </a:lnTo>
                  <a:cubicBezTo>
                    <a:pt x="1517" y="5763"/>
                    <a:pt x="1521" y="5763"/>
                    <a:pt x="1523" y="5764"/>
                  </a:cubicBezTo>
                  <a:lnTo>
                    <a:pt x="1523" y="5764"/>
                  </a:lnTo>
                  <a:cubicBezTo>
                    <a:pt x="1520" y="5763"/>
                    <a:pt x="1514" y="5762"/>
                    <a:pt x="1511" y="5762"/>
                  </a:cubicBezTo>
                  <a:cubicBezTo>
                    <a:pt x="1511" y="5762"/>
                    <a:pt x="1511" y="5762"/>
                    <a:pt x="1511" y="5762"/>
                  </a:cubicBezTo>
                  <a:lnTo>
                    <a:pt x="1511" y="5762"/>
                  </a:lnTo>
                  <a:cubicBezTo>
                    <a:pt x="1497" y="5758"/>
                    <a:pt x="1484" y="5755"/>
                    <a:pt x="1470" y="5751"/>
                  </a:cubicBezTo>
                  <a:cubicBezTo>
                    <a:pt x="1460" y="5748"/>
                    <a:pt x="1444" y="5739"/>
                    <a:pt x="1443" y="5739"/>
                  </a:cubicBezTo>
                  <a:lnTo>
                    <a:pt x="1443" y="5739"/>
                  </a:lnTo>
                  <a:cubicBezTo>
                    <a:pt x="1443" y="5739"/>
                    <a:pt x="1446" y="5741"/>
                    <a:pt x="1455" y="5746"/>
                  </a:cubicBezTo>
                  <a:cubicBezTo>
                    <a:pt x="1445" y="5740"/>
                    <a:pt x="1432" y="5735"/>
                    <a:pt x="1420" y="5727"/>
                  </a:cubicBezTo>
                  <a:cubicBezTo>
                    <a:pt x="1409" y="5721"/>
                    <a:pt x="1395" y="5711"/>
                    <a:pt x="1381" y="5703"/>
                  </a:cubicBezTo>
                  <a:cubicBezTo>
                    <a:pt x="1375" y="5697"/>
                    <a:pt x="1369" y="5693"/>
                    <a:pt x="1363" y="5689"/>
                  </a:cubicBezTo>
                  <a:cubicBezTo>
                    <a:pt x="1355" y="5678"/>
                    <a:pt x="1344" y="5669"/>
                    <a:pt x="1335" y="5659"/>
                  </a:cubicBezTo>
                  <a:cubicBezTo>
                    <a:pt x="1331" y="5655"/>
                    <a:pt x="1323" y="5644"/>
                    <a:pt x="1319" y="5640"/>
                  </a:cubicBezTo>
                  <a:cubicBezTo>
                    <a:pt x="1306" y="5619"/>
                    <a:pt x="1294" y="5598"/>
                    <a:pt x="1282" y="5576"/>
                  </a:cubicBezTo>
                  <a:cubicBezTo>
                    <a:pt x="1279" y="5570"/>
                    <a:pt x="1278" y="5566"/>
                    <a:pt x="1276" y="5560"/>
                  </a:cubicBezTo>
                  <a:cubicBezTo>
                    <a:pt x="1270" y="5545"/>
                    <a:pt x="1267" y="5530"/>
                    <a:pt x="1264" y="5514"/>
                  </a:cubicBezTo>
                  <a:cubicBezTo>
                    <a:pt x="1264" y="5514"/>
                    <a:pt x="1264" y="5509"/>
                    <a:pt x="1263" y="5506"/>
                  </a:cubicBezTo>
                  <a:cubicBezTo>
                    <a:pt x="1263" y="5489"/>
                    <a:pt x="1261" y="5471"/>
                    <a:pt x="1261" y="5453"/>
                  </a:cubicBezTo>
                  <a:cubicBezTo>
                    <a:pt x="1261" y="5447"/>
                    <a:pt x="1261" y="5440"/>
                    <a:pt x="1263" y="5434"/>
                  </a:cubicBezTo>
                  <a:lnTo>
                    <a:pt x="1263" y="5432"/>
                  </a:lnTo>
                  <a:cubicBezTo>
                    <a:pt x="1264" y="5422"/>
                    <a:pt x="1269" y="5404"/>
                    <a:pt x="1269" y="5401"/>
                  </a:cubicBezTo>
                  <a:cubicBezTo>
                    <a:pt x="1273" y="5386"/>
                    <a:pt x="1278" y="5372"/>
                    <a:pt x="1282" y="5357"/>
                  </a:cubicBezTo>
                  <a:lnTo>
                    <a:pt x="1286" y="5345"/>
                  </a:lnTo>
                  <a:cubicBezTo>
                    <a:pt x="1288" y="5344"/>
                    <a:pt x="1288" y="5344"/>
                    <a:pt x="1288" y="5342"/>
                  </a:cubicBezTo>
                  <a:cubicBezTo>
                    <a:pt x="1303" y="5315"/>
                    <a:pt x="1318" y="5292"/>
                    <a:pt x="1332" y="5268"/>
                  </a:cubicBezTo>
                  <a:cubicBezTo>
                    <a:pt x="1337" y="5264"/>
                    <a:pt x="1340" y="5259"/>
                    <a:pt x="1343" y="5255"/>
                  </a:cubicBezTo>
                  <a:cubicBezTo>
                    <a:pt x="1355" y="5241"/>
                    <a:pt x="1368" y="5228"/>
                    <a:pt x="1380" y="5216"/>
                  </a:cubicBezTo>
                  <a:cubicBezTo>
                    <a:pt x="1387" y="5210"/>
                    <a:pt x="1394" y="5204"/>
                    <a:pt x="1401" y="5198"/>
                  </a:cubicBezTo>
                  <a:lnTo>
                    <a:pt x="1401" y="5198"/>
                  </a:lnTo>
                  <a:cubicBezTo>
                    <a:pt x="1401" y="5198"/>
                    <a:pt x="1401" y="5198"/>
                    <a:pt x="1401" y="5198"/>
                  </a:cubicBezTo>
                  <a:cubicBezTo>
                    <a:pt x="1402" y="5198"/>
                    <a:pt x="1418" y="5187"/>
                    <a:pt x="1426" y="5182"/>
                  </a:cubicBezTo>
                  <a:cubicBezTo>
                    <a:pt x="1438" y="5175"/>
                    <a:pt x="1448" y="5169"/>
                    <a:pt x="1460" y="5163"/>
                  </a:cubicBezTo>
                  <a:lnTo>
                    <a:pt x="1479" y="5154"/>
                  </a:lnTo>
                  <a:lnTo>
                    <a:pt x="1479" y="5154"/>
                  </a:lnTo>
                  <a:cubicBezTo>
                    <a:pt x="1477" y="5155"/>
                    <a:pt x="1475" y="5156"/>
                    <a:pt x="1473" y="5157"/>
                  </a:cubicBezTo>
                  <a:lnTo>
                    <a:pt x="1473" y="5157"/>
                  </a:lnTo>
                  <a:cubicBezTo>
                    <a:pt x="1476" y="5156"/>
                    <a:pt x="1480" y="5154"/>
                    <a:pt x="1482" y="5154"/>
                  </a:cubicBezTo>
                  <a:cubicBezTo>
                    <a:pt x="1507" y="5145"/>
                    <a:pt x="1532" y="5139"/>
                    <a:pt x="1559" y="5135"/>
                  </a:cubicBezTo>
                  <a:cubicBezTo>
                    <a:pt x="1563" y="5135"/>
                    <a:pt x="1571" y="5133"/>
                    <a:pt x="1577" y="5133"/>
                  </a:cubicBezTo>
                  <a:cubicBezTo>
                    <a:pt x="1586" y="5133"/>
                    <a:pt x="1595" y="5132"/>
                    <a:pt x="1604" y="5132"/>
                  </a:cubicBezTo>
                  <a:cubicBezTo>
                    <a:pt x="1613" y="5132"/>
                    <a:pt x="1623" y="5133"/>
                    <a:pt x="1632" y="5133"/>
                  </a:cubicBezTo>
                  <a:cubicBezTo>
                    <a:pt x="1645" y="5133"/>
                    <a:pt x="1659" y="5135"/>
                    <a:pt x="1673" y="5136"/>
                  </a:cubicBezTo>
                  <a:lnTo>
                    <a:pt x="1673" y="5136"/>
                  </a:lnTo>
                  <a:cubicBezTo>
                    <a:pt x="1664" y="5136"/>
                    <a:pt x="1690" y="5138"/>
                    <a:pt x="1701" y="5141"/>
                  </a:cubicBezTo>
                  <a:cubicBezTo>
                    <a:pt x="1732" y="5148"/>
                    <a:pt x="1762" y="5157"/>
                    <a:pt x="1791" y="5169"/>
                  </a:cubicBezTo>
                  <a:cubicBezTo>
                    <a:pt x="1797" y="5172"/>
                    <a:pt x="1817" y="5181"/>
                    <a:pt x="1823" y="5184"/>
                  </a:cubicBezTo>
                  <a:cubicBezTo>
                    <a:pt x="1839" y="5192"/>
                    <a:pt x="1855" y="5203"/>
                    <a:pt x="1870" y="5212"/>
                  </a:cubicBezTo>
                  <a:cubicBezTo>
                    <a:pt x="1886" y="5220"/>
                    <a:pt x="1896" y="5228"/>
                    <a:pt x="1909" y="5236"/>
                  </a:cubicBezTo>
                  <a:lnTo>
                    <a:pt x="1909" y="5236"/>
                  </a:lnTo>
                  <a:cubicBezTo>
                    <a:pt x="1909" y="5237"/>
                    <a:pt x="1910" y="5237"/>
                    <a:pt x="1911" y="5238"/>
                  </a:cubicBezTo>
                  <a:cubicBezTo>
                    <a:pt x="1920" y="5246"/>
                    <a:pt x="1929" y="5253"/>
                    <a:pt x="1937" y="5262"/>
                  </a:cubicBezTo>
                  <a:cubicBezTo>
                    <a:pt x="1964" y="5287"/>
                    <a:pt x="1999" y="5300"/>
                    <a:pt x="2035" y="5300"/>
                  </a:cubicBezTo>
                  <a:cubicBezTo>
                    <a:pt x="2062" y="5300"/>
                    <a:pt x="2089" y="5292"/>
                    <a:pt x="2113" y="5277"/>
                  </a:cubicBezTo>
                  <a:lnTo>
                    <a:pt x="2113" y="5277"/>
                  </a:lnTo>
                  <a:cubicBezTo>
                    <a:pt x="2068" y="5330"/>
                    <a:pt x="2060" y="5404"/>
                    <a:pt x="2091" y="5465"/>
                  </a:cubicBezTo>
                  <a:cubicBezTo>
                    <a:pt x="2288" y="5881"/>
                    <a:pt x="1981" y="6330"/>
                    <a:pt x="1572" y="6445"/>
                  </a:cubicBezTo>
                  <a:cubicBezTo>
                    <a:pt x="1484" y="6470"/>
                    <a:pt x="1390" y="6483"/>
                    <a:pt x="1297" y="6483"/>
                  </a:cubicBezTo>
                  <a:cubicBezTo>
                    <a:pt x="1173" y="6483"/>
                    <a:pt x="1050" y="6460"/>
                    <a:pt x="938" y="6411"/>
                  </a:cubicBezTo>
                  <a:cubicBezTo>
                    <a:pt x="728" y="6317"/>
                    <a:pt x="619" y="6115"/>
                    <a:pt x="549" y="5905"/>
                  </a:cubicBezTo>
                  <a:cubicBezTo>
                    <a:pt x="390" y="5428"/>
                    <a:pt x="327" y="4951"/>
                    <a:pt x="601" y="4507"/>
                  </a:cubicBezTo>
                  <a:cubicBezTo>
                    <a:pt x="847" y="4110"/>
                    <a:pt x="1249" y="3848"/>
                    <a:pt x="1636" y="3603"/>
                  </a:cubicBezTo>
                  <a:cubicBezTo>
                    <a:pt x="1657" y="3607"/>
                    <a:pt x="1678" y="3609"/>
                    <a:pt x="1699" y="3609"/>
                  </a:cubicBezTo>
                  <a:cubicBezTo>
                    <a:pt x="1743" y="3609"/>
                    <a:pt x="1787" y="3601"/>
                    <a:pt x="1829" y="3583"/>
                  </a:cubicBezTo>
                  <a:cubicBezTo>
                    <a:pt x="2033" y="3503"/>
                    <a:pt x="2212" y="3366"/>
                    <a:pt x="2342" y="3189"/>
                  </a:cubicBezTo>
                  <a:cubicBezTo>
                    <a:pt x="2442" y="3055"/>
                    <a:pt x="2498" y="2900"/>
                    <a:pt x="2535" y="2737"/>
                  </a:cubicBezTo>
                  <a:cubicBezTo>
                    <a:pt x="2576" y="2713"/>
                    <a:pt x="2616" y="2687"/>
                    <a:pt x="2655" y="2659"/>
                  </a:cubicBezTo>
                  <a:cubicBezTo>
                    <a:pt x="3151" y="2291"/>
                    <a:pt x="3493" y="1628"/>
                    <a:pt x="3461" y="993"/>
                  </a:cubicBezTo>
                  <a:cubicBezTo>
                    <a:pt x="3631" y="772"/>
                    <a:pt x="3739" y="493"/>
                    <a:pt x="3776" y="227"/>
                  </a:cubicBezTo>
                  <a:cubicBezTo>
                    <a:pt x="3788" y="141"/>
                    <a:pt x="3755" y="55"/>
                    <a:pt x="3665" y="30"/>
                  </a:cubicBezTo>
                  <a:cubicBezTo>
                    <a:pt x="3653" y="27"/>
                    <a:pt x="3640" y="25"/>
                    <a:pt x="3627" y="25"/>
                  </a:cubicBezTo>
                  <a:cubicBezTo>
                    <a:pt x="3558" y="25"/>
                    <a:pt x="3481" y="70"/>
                    <a:pt x="3469" y="141"/>
                  </a:cubicBezTo>
                  <a:cubicBezTo>
                    <a:pt x="3447" y="270"/>
                    <a:pt x="3410" y="396"/>
                    <a:pt x="3358" y="516"/>
                  </a:cubicBezTo>
                  <a:cubicBezTo>
                    <a:pt x="3232" y="229"/>
                    <a:pt x="2958" y="1"/>
                    <a:pt x="2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8592079" y="4167904"/>
              <a:ext cx="813" cy="116"/>
            </a:xfrm>
            <a:custGeom>
              <a:avLst/>
              <a:gdLst/>
              <a:ahLst/>
              <a:cxnLst/>
              <a:rect l="l" t="t" r="r" b="b"/>
              <a:pathLst>
                <a:path w="14" h="2" extrusionOk="0">
                  <a:moveTo>
                    <a:pt x="13" y="1"/>
                  </a:moveTo>
                  <a:cubicBezTo>
                    <a:pt x="2" y="1"/>
                    <a:pt x="0" y="1"/>
                    <a:pt x="4" y="1"/>
                  </a:cubicBezTo>
                  <a:cubicBezTo>
                    <a:pt x="6" y="1"/>
                    <a:pt x="9" y="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a:off x="8589232" y="4168020"/>
              <a:ext cx="930" cy="58"/>
            </a:xfrm>
            <a:custGeom>
              <a:avLst/>
              <a:gdLst/>
              <a:ahLst/>
              <a:cxnLst/>
              <a:rect l="l" t="t" r="r" b="b"/>
              <a:pathLst>
                <a:path w="16" h="1" extrusionOk="0">
                  <a:moveTo>
                    <a:pt x="0" y="0"/>
                  </a:moveTo>
                  <a:cubicBezTo>
                    <a:pt x="11" y="0"/>
                    <a:pt x="15"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a:off x="8560471" y="4114799"/>
              <a:ext cx="65656" cy="73093"/>
            </a:xfrm>
            <a:custGeom>
              <a:avLst/>
              <a:gdLst/>
              <a:ahLst/>
              <a:cxnLst/>
              <a:rect l="l" t="t" r="r" b="b"/>
              <a:pathLst>
                <a:path w="1130" h="1258" extrusionOk="0">
                  <a:moveTo>
                    <a:pt x="400" y="411"/>
                  </a:moveTo>
                  <a:cubicBezTo>
                    <a:pt x="400" y="411"/>
                    <a:pt x="399" y="412"/>
                    <a:pt x="399" y="413"/>
                  </a:cubicBezTo>
                  <a:lnTo>
                    <a:pt x="399" y="413"/>
                  </a:lnTo>
                  <a:cubicBezTo>
                    <a:pt x="399" y="412"/>
                    <a:pt x="400" y="411"/>
                    <a:pt x="400" y="411"/>
                  </a:cubicBezTo>
                  <a:close/>
                  <a:moveTo>
                    <a:pt x="540" y="345"/>
                  </a:moveTo>
                  <a:cubicBezTo>
                    <a:pt x="550" y="345"/>
                    <a:pt x="560" y="345"/>
                    <a:pt x="571" y="346"/>
                  </a:cubicBezTo>
                  <a:cubicBezTo>
                    <a:pt x="581" y="349"/>
                    <a:pt x="593" y="350"/>
                    <a:pt x="602" y="353"/>
                  </a:cubicBezTo>
                  <a:cubicBezTo>
                    <a:pt x="609" y="356"/>
                    <a:pt x="615" y="359"/>
                    <a:pt x="621" y="364"/>
                  </a:cubicBezTo>
                  <a:lnTo>
                    <a:pt x="623" y="365"/>
                  </a:lnTo>
                  <a:cubicBezTo>
                    <a:pt x="627" y="368"/>
                    <a:pt x="631" y="373"/>
                    <a:pt x="634" y="376"/>
                  </a:cubicBezTo>
                  <a:cubicBezTo>
                    <a:pt x="639" y="383"/>
                    <a:pt x="643" y="390"/>
                    <a:pt x="648" y="399"/>
                  </a:cubicBezTo>
                  <a:cubicBezTo>
                    <a:pt x="674" y="444"/>
                    <a:pt x="720" y="475"/>
                    <a:pt x="772" y="479"/>
                  </a:cubicBezTo>
                  <a:cubicBezTo>
                    <a:pt x="775" y="490"/>
                    <a:pt x="780" y="502"/>
                    <a:pt x="783" y="512"/>
                  </a:cubicBezTo>
                  <a:cubicBezTo>
                    <a:pt x="784" y="524"/>
                    <a:pt x="786" y="533"/>
                    <a:pt x="787" y="543"/>
                  </a:cubicBezTo>
                  <a:cubicBezTo>
                    <a:pt x="787" y="549"/>
                    <a:pt x="788" y="556"/>
                    <a:pt x="788" y="562"/>
                  </a:cubicBezTo>
                  <a:cubicBezTo>
                    <a:pt x="790" y="586"/>
                    <a:pt x="790" y="611"/>
                    <a:pt x="788" y="636"/>
                  </a:cubicBezTo>
                  <a:cubicBezTo>
                    <a:pt x="788" y="645"/>
                    <a:pt x="787" y="656"/>
                    <a:pt x="787" y="666"/>
                  </a:cubicBezTo>
                  <a:cubicBezTo>
                    <a:pt x="786" y="672"/>
                    <a:pt x="784" y="678"/>
                    <a:pt x="783" y="685"/>
                  </a:cubicBezTo>
                  <a:cubicBezTo>
                    <a:pt x="780" y="698"/>
                    <a:pt x="777" y="712"/>
                    <a:pt x="774" y="725"/>
                  </a:cubicBezTo>
                  <a:cubicBezTo>
                    <a:pt x="768" y="736"/>
                    <a:pt x="765" y="747"/>
                    <a:pt x="762" y="759"/>
                  </a:cubicBezTo>
                  <a:cubicBezTo>
                    <a:pt x="762" y="759"/>
                    <a:pt x="760" y="761"/>
                    <a:pt x="760" y="762"/>
                  </a:cubicBezTo>
                  <a:cubicBezTo>
                    <a:pt x="754" y="774"/>
                    <a:pt x="747" y="786"/>
                    <a:pt x="740" y="799"/>
                  </a:cubicBezTo>
                  <a:cubicBezTo>
                    <a:pt x="735" y="807"/>
                    <a:pt x="728" y="815"/>
                    <a:pt x="722" y="826"/>
                  </a:cubicBezTo>
                  <a:cubicBezTo>
                    <a:pt x="719" y="829"/>
                    <a:pt x="716" y="832"/>
                    <a:pt x="714" y="835"/>
                  </a:cubicBezTo>
                  <a:cubicBezTo>
                    <a:pt x="706" y="842"/>
                    <a:pt x="698" y="851"/>
                    <a:pt x="689" y="858"/>
                  </a:cubicBezTo>
                  <a:cubicBezTo>
                    <a:pt x="686" y="861"/>
                    <a:pt x="688" y="860"/>
                    <a:pt x="686" y="861"/>
                  </a:cubicBezTo>
                  <a:cubicBezTo>
                    <a:pt x="670" y="873"/>
                    <a:pt x="654" y="882"/>
                    <a:pt x="636" y="893"/>
                  </a:cubicBezTo>
                  <a:lnTo>
                    <a:pt x="627" y="897"/>
                  </a:lnTo>
                  <a:cubicBezTo>
                    <a:pt x="620" y="900"/>
                    <a:pt x="611" y="903"/>
                    <a:pt x="603" y="904"/>
                  </a:cubicBezTo>
                  <a:cubicBezTo>
                    <a:pt x="592" y="909"/>
                    <a:pt x="580" y="912"/>
                    <a:pt x="568" y="915"/>
                  </a:cubicBezTo>
                  <a:cubicBezTo>
                    <a:pt x="563" y="915"/>
                    <a:pt x="559" y="915"/>
                    <a:pt x="556" y="916"/>
                  </a:cubicBezTo>
                  <a:lnTo>
                    <a:pt x="571" y="916"/>
                  </a:lnTo>
                  <a:cubicBezTo>
                    <a:pt x="554" y="916"/>
                    <a:pt x="538" y="918"/>
                    <a:pt x="521" y="918"/>
                  </a:cubicBezTo>
                  <a:cubicBezTo>
                    <a:pt x="517" y="918"/>
                    <a:pt x="513" y="918"/>
                    <a:pt x="509" y="918"/>
                  </a:cubicBezTo>
                  <a:cubicBezTo>
                    <a:pt x="498" y="918"/>
                    <a:pt x="486" y="916"/>
                    <a:pt x="475" y="916"/>
                  </a:cubicBezTo>
                  <a:lnTo>
                    <a:pt x="494" y="916"/>
                  </a:lnTo>
                  <a:cubicBezTo>
                    <a:pt x="488" y="916"/>
                    <a:pt x="483" y="915"/>
                    <a:pt x="477" y="913"/>
                  </a:cubicBezTo>
                  <a:cubicBezTo>
                    <a:pt x="467" y="912"/>
                    <a:pt x="457" y="909"/>
                    <a:pt x="446" y="904"/>
                  </a:cubicBezTo>
                  <a:cubicBezTo>
                    <a:pt x="436" y="901"/>
                    <a:pt x="427" y="894"/>
                    <a:pt x="417" y="888"/>
                  </a:cubicBezTo>
                  <a:cubicBezTo>
                    <a:pt x="409" y="883"/>
                    <a:pt x="407" y="881"/>
                    <a:pt x="406" y="881"/>
                  </a:cubicBezTo>
                  <a:lnTo>
                    <a:pt x="406" y="881"/>
                  </a:lnTo>
                  <a:cubicBezTo>
                    <a:pt x="392" y="871"/>
                    <a:pt x="378" y="863"/>
                    <a:pt x="362" y="855"/>
                  </a:cubicBezTo>
                  <a:cubicBezTo>
                    <a:pt x="368" y="832"/>
                    <a:pt x="368" y="807"/>
                    <a:pt x="362" y="783"/>
                  </a:cubicBezTo>
                  <a:cubicBezTo>
                    <a:pt x="356" y="758"/>
                    <a:pt x="352" y="733"/>
                    <a:pt x="347" y="709"/>
                  </a:cubicBezTo>
                  <a:cubicBezTo>
                    <a:pt x="341" y="654"/>
                    <a:pt x="341" y="599"/>
                    <a:pt x="346" y="544"/>
                  </a:cubicBezTo>
                  <a:cubicBezTo>
                    <a:pt x="349" y="533"/>
                    <a:pt x="350" y="521"/>
                    <a:pt x="353" y="507"/>
                  </a:cubicBezTo>
                  <a:cubicBezTo>
                    <a:pt x="356" y="496"/>
                    <a:pt x="360" y="485"/>
                    <a:pt x="365" y="475"/>
                  </a:cubicBezTo>
                  <a:cubicBezTo>
                    <a:pt x="365" y="473"/>
                    <a:pt x="366" y="470"/>
                    <a:pt x="366" y="469"/>
                  </a:cubicBezTo>
                  <a:cubicBezTo>
                    <a:pt x="375" y="454"/>
                    <a:pt x="381" y="438"/>
                    <a:pt x="390" y="423"/>
                  </a:cubicBezTo>
                  <a:cubicBezTo>
                    <a:pt x="396" y="414"/>
                    <a:pt x="403" y="405"/>
                    <a:pt x="409" y="395"/>
                  </a:cubicBezTo>
                  <a:lnTo>
                    <a:pt x="409" y="395"/>
                  </a:lnTo>
                  <a:cubicBezTo>
                    <a:pt x="405" y="403"/>
                    <a:pt x="402" y="408"/>
                    <a:pt x="400" y="411"/>
                  </a:cubicBezTo>
                  <a:lnTo>
                    <a:pt x="400" y="411"/>
                  </a:lnTo>
                  <a:cubicBezTo>
                    <a:pt x="403" y="406"/>
                    <a:pt x="407" y="402"/>
                    <a:pt x="411" y="396"/>
                  </a:cubicBezTo>
                  <a:cubicBezTo>
                    <a:pt x="415" y="390"/>
                    <a:pt x="423" y="385"/>
                    <a:pt x="429" y="379"/>
                  </a:cubicBezTo>
                  <a:cubicBezTo>
                    <a:pt x="440" y="371"/>
                    <a:pt x="452" y="364"/>
                    <a:pt x="464" y="358"/>
                  </a:cubicBezTo>
                  <a:cubicBezTo>
                    <a:pt x="470" y="356"/>
                    <a:pt x="477" y="353"/>
                    <a:pt x="483" y="352"/>
                  </a:cubicBezTo>
                  <a:cubicBezTo>
                    <a:pt x="491" y="349"/>
                    <a:pt x="500" y="348"/>
                    <a:pt x="509" y="346"/>
                  </a:cubicBezTo>
                  <a:cubicBezTo>
                    <a:pt x="519" y="345"/>
                    <a:pt x="529" y="345"/>
                    <a:pt x="540" y="345"/>
                  </a:cubicBezTo>
                  <a:close/>
                  <a:moveTo>
                    <a:pt x="535" y="1"/>
                  </a:moveTo>
                  <a:cubicBezTo>
                    <a:pt x="491" y="1"/>
                    <a:pt x="448" y="6"/>
                    <a:pt x="406" y="17"/>
                  </a:cubicBezTo>
                  <a:cubicBezTo>
                    <a:pt x="307" y="42"/>
                    <a:pt x="220" y="97"/>
                    <a:pt x="153" y="176"/>
                  </a:cubicBezTo>
                  <a:cubicBezTo>
                    <a:pt x="75" y="275"/>
                    <a:pt x="26" y="395"/>
                    <a:pt x="12" y="522"/>
                  </a:cubicBezTo>
                  <a:cubicBezTo>
                    <a:pt x="1" y="639"/>
                    <a:pt x="15" y="756"/>
                    <a:pt x="57" y="867"/>
                  </a:cubicBezTo>
                  <a:cubicBezTo>
                    <a:pt x="69" y="906"/>
                    <a:pt x="95" y="940"/>
                    <a:pt x="129" y="962"/>
                  </a:cubicBezTo>
                  <a:cubicBezTo>
                    <a:pt x="132" y="964"/>
                    <a:pt x="137" y="964"/>
                    <a:pt x="138" y="965"/>
                  </a:cubicBezTo>
                  <a:cubicBezTo>
                    <a:pt x="122" y="1023"/>
                    <a:pt x="131" y="1088"/>
                    <a:pt x="178" y="1129"/>
                  </a:cubicBezTo>
                  <a:cubicBezTo>
                    <a:pt x="279" y="1216"/>
                    <a:pt x="401" y="1257"/>
                    <a:pt x="526" y="1257"/>
                  </a:cubicBezTo>
                  <a:cubicBezTo>
                    <a:pt x="623" y="1257"/>
                    <a:pt x="720" y="1233"/>
                    <a:pt x="811" y="1187"/>
                  </a:cubicBezTo>
                  <a:cubicBezTo>
                    <a:pt x="1021" y="1078"/>
                    <a:pt x="1129" y="841"/>
                    <a:pt x="1128" y="611"/>
                  </a:cubicBezTo>
                  <a:cubicBezTo>
                    <a:pt x="1125" y="473"/>
                    <a:pt x="1089" y="339"/>
                    <a:pt x="1025" y="216"/>
                  </a:cubicBezTo>
                  <a:cubicBezTo>
                    <a:pt x="999" y="164"/>
                    <a:pt x="938" y="137"/>
                    <a:pt x="881" y="137"/>
                  </a:cubicBezTo>
                  <a:cubicBezTo>
                    <a:pt x="879" y="137"/>
                    <a:pt x="877" y="137"/>
                    <a:pt x="876" y="137"/>
                  </a:cubicBezTo>
                  <a:cubicBezTo>
                    <a:pt x="788" y="47"/>
                    <a:pt x="661" y="1"/>
                    <a:pt x="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8583712" y="4138737"/>
              <a:ext cx="58" cy="58"/>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8547805" y="4571367"/>
              <a:ext cx="166173" cy="65598"/>
            </a:xfrm>
            <a:custGeom>
              <a:avLst/>
              <a:gdLst/>
              <a:ahLst/>
              <a:cxnLst/>
              <a:rect l="l" t="t" r="r" b="b"/>
              <a:pathLst>
                <a:path w="2860" h="1129" extrusionOk="0">
                  <a:moveTo>
                    <a:pt x="202" y="0"/>
                  </a:moveTo>
                  <a:cubicBezTo>
                    <a:pt x="154" y="0"/>
                    <a:pt x="105" y="19"/>
                    <a:pt x="73" y="50"/>
                  </a:cubicBezTo>
                  <a:cubicBezTo>
                    <a:pt x="1" y="121"/>
                    <a:pt x="17" y="219"/>
                    <a:pt x="73" y="290"/>
                  </a:cubicBezTo>
                  <a:cubicBezTo>
                    <a:pt x="396" y="704"/>
                    <a:pt x="870" y="1018"/>
                    <a:pt x="1394" y="1103"/>
                  </a:cubicBezTo>
                  <a:cubicBezTo>
                    <a:pt x="1497" y="1120"/>
                    <a:pt x="1601" y="1128"/>
                    <a:pt x="1704" y="1128"/>
                  </a:cubicBezTo>
                  <a:cubicBezTo>
                    <a:pt x="1862" y="1128"/>
                    <a:pt x="2020" y="1109"/>
                    <a:pt x="2173" y="1070"/>
                  </a:cubicBezTo>
                  <a:cubicBezTo>
                    <a:pt x="2302" y="1036"/>
                    <a:pt x="2427" y="987"/>
                    <a:pt x="2545" y="926"/>
                  </a:cubicBezTo>
                  <a:cubicBezTo>
                    <a:pt x="2656" y="869"/>
                    <a:pt x="2827" y="792"/>
                    <a:pt x="2846" y="655"/>
                  </a:cubicBezTo>
                  <a:cubicBezTo>
                    <a:pt x="2859" y="553"/>
                    <a:pt x="2809" y="481"/>
                    <a:pt x="2704" y="470"/>
                  </a:cubicBezTo>
                  <a:cubicBezTo>
                    <a:pt x="2696" y="470"/>
                    <a:pt x="2689" y="469"/>
                    <a:pt x="2682" y="469"/>
                  </a:cubicBezTo>
                  <a:cubicBezTo>
                    <a:pt x="2578" y="469"/>
                    <a:pt x="2493" y="558"/>
                    <a:pt x="2403" y="607"/>
                  </a:cubicBezTo>
                  <a:cubicBezTo>
                    <a:pt x="2307" y="658"/>
                    <a:pt x="2205" y="700"/>
                    <a:pt x="2099" y="728"/>
                  </a:cubicBezTo>
                  <a:cubicBezTo>
                    <a:pt x="1969" y="763"/>
                    <a:pt x="1835" y="781"/>
                    <a:pt x="1701" y="781"/>
                  </a:cubicBezTo>
                  <a:cubicBezTo>
                    <a:pt x="1610" y="781"/>
                    <a:pt x="1519" y="773"/>
                    <a:pt x="1429" y="756"/>
                  </a:cubicBezTo>
                  <a:cubicBezTo>
                    <a:pt x="978" y="672"/>
                    <a:pt x="596" y="405"/>
                    <a:pt x="315" y="50"/>
                  </a:cubicBezTo>
                  <a:cubicBezTo>
                    <a:pt x="287" y="15"/>
                    <a:pt x="245"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8551058" y="4610353"/>
              <a:ext cx="227297" cy="73383"/>
            </a:xfrm>
            <a:custGeom>
              <a:avLst/>
              <a:gdLst/>
              <a:ahLst/>
              <a:cxnLst/>
              <a:rect l="l" t="t" r="r" b="b"/>
              <a:pathLst>
                <a:path w="3912" h="1263" extrusionOk="0">
                  <a:moveTo>
                    <a:pt x="3672" y="1"/>
                  </a:moveTo>
                  <a:cubicBezTo>
                    <a:pt x="3644" y="1"/>
                    <a:pt x="3613" y="10"/>
                    <a:pt x="3582" y="30"/>
                  </a:cubicBezTo>
                  <a:cubicBezTo>
                    <a:pt x="3308" y="211"/>
                    <a:pt x="3034" y="392"/>
                    <a:pt x="2760" y="574"/>
                  </a:cubicBezTo>
                  <a:cubicBezTo>
                    <a:pt x="2471" y="765"/>
                    <a:pt x="2223" y="910"/>
                    <a:pt x="1867" y="917"/>
                  </a:cubicBezTo>
                  <a:cubicBezTo>
                    <a:pt x="1771" y="920"/>
                    <a:pt x="1671" y="923"/>
                    <a:pt x="1570" y="923"/>
                  </a:cubicBezTo>
                  <a:cubicBezTo>
                    <a:pt x="1139" y="923"/>
                    <a:pt x="681" y="876"/>
                    <a:pt x="361" y="578"/>
                  </a:cubicBezTo>
                  <a:cubicBezTo>
                    <a:pt x="326" y="545"/>
                    <a:pt x="287" y="531"/>
                    <a:pt x="249" y="531"/>
                  </a:cubicBezTo>
                  <a:cubicBezTo>
                    <a:pt x="117" y="531"/>
                    <a:pt x="1" y="700"/>
                    <a:pt x="123" y="815"/>
                  </a:cubicBezTo>
                  <a:cubicBezTo>
                    <a:pt x="550" y="1217"/>
                    <a:pt x="1145" y="1263"/>
                    <a:pt x="1705" y="1263"/>
                  </a:cubicBezTo>
                  <a:cubicBezTo>
                    <a:pt x="1737" y="1263"/>
                    <a:pt x="1769" y="1263"/>
                    <a:pt x="1801" y="1263"/>
                  </a:cubicBezTo>
                  <a:cubicBezTo>
                    <a:pt x="2171" y="1258"/>
                    <a:pt x="2470" y="1172"/>
                    <a:pt x="2782" y="974"/>
                  </a:cubicBezTo>
                  <a:cubicBezTo>
                    <a:pt x="3111" y="763"/>
                    <a:pt x="3433" y="544"/>
                    <a:pt x="3757" y="328"/>
                  </a:cubicBezTo>
                  <a:cubicBezTo>
                    <a:pt x="3911" y="227"/>
                    <a:pt x="3816" y="1"/>
                    <a:pt x="3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8764584" y="4600302"/>
              <a:ext cx="223695" cy="205973"/>
            </a:xfrm>
            <a:custGeom>
              <a:avLst/>
              <a:gdLst/>
              <a:ahLst/>
              <a:cxnLst/>
              <a:rect l="l" t="t" r="r" b="b"/>
              <a:pathLst>
                <a:path w="3850" h="3545" extrusionOk="0">
                  <a:moveTo>
                    <a:pt x="870" y="1659"/>
                  </a:moveTo>
                  <a:cubicBezTo>
                    <a:pt x="899" y="1694"/>
                    <a:pt x="942" y="1713"/>
                    <a:pt x="986" y="1713"/>
                  </a:cubicBezTo>
                  <a:cubicBezTo>
                    <a:pt x="1002" y="1713"/>
                    <a:pt x="1018" y="1710"/>
                    <a:pt x="1034" y="1705"/>
                  </a:cubicBezTo>
                  <a:cubicBezTo>
                    <a:pt x="1088" y="1688"/>
                    <a:pt x="1141" y="1681"/>
                    <a:pt x="1194" y="1681"/>
                  </a:cubicBezTo>
                  <a:cubicBezTo>
                    <a:pt x="1351" y="1681"/>
                    <a:pt x="1500" y="1750"/>
                    <a:pt x="1624" y="1853"/>
                  </a:cubicBezTo>
                  <a:cubicBezTo>
                    <a:pt x="1612" y="1997"/>
                    <a:pt x="1584" y="2140"/>
                    <a:pt x="1521" y="2266"/>
                  </a:cubicBezTo>
                  <a:cubicBezTo>
                    <a:pt x="1424" y="2462"/>
                    <a:pt x="1234" y="2563"/>
                    <a:pt x="1031" y="2619"/>
                  </a:cubicBezTo>
                  <a:cubicBezTo>
                    <a:pt x="938" y="2644"/>
                    <a:pt x="810" y="2679"/>
                    <a:pt x="692" y="2679"/>
                  </a:cubicBezTo>
                  <a:cubicBezTo>
                    <a:pt x="593" y="2679"/>
                    <a:pt x="500" y="2654"/>
                    <a:pt x="442" y="2579"/>
                  </a:cubicBezTo>
                  <a:cubicBezTo>
                    <a:pt x="316" y="2414"/>
                    <a:pt x="328" y="2126"/>
                    <a:pt x="428" y="1954"/>
                  </a:cubicBezTo>
                  <a:cubicBezTo>
                    <a:pt x="479" y="1868"/>
                    <a:pt x="557" y="1800"/>
                    <a:pt x="651" y="1761"/>
                  </a:cubicBezTo>
                  <a:cubicBezTo>
                    <a:pt x="735" y="1727"/>
                    <a:pt x="811" y="1721"/>
                    <a:pt x="870" y="1659"/>
                  </a:cubicBezTo>
                  <a:close/>
                  <a:moveTo>
                    <a:pt x="624" y="0"/>
                  </a:moveTo>
                  <a:cubicBezTo>
                    <a:pt x="562" y="0"/>
                    <a:pt x="499" y="5"/>
                    <a:pt x="436" y="15"/>
                  </a:cubicBezTo>
                  <a:cubicBezTo>
                    <a:pt x="261" y="44"/>
                    <a:pt x="292" y="343"/>
                    <a:pt x="460" y="343"/>
                  </a:cubicBezTo>
                  <a:cubicBezTo>
                    <a:pt x="467" y="343"/>
                    <a:pt x="473" y="342"/>
                    <a:pt x="480" y="341"/>
                  </a:cubicBezTo>
                  <a:cubicBezTo>
                    <a:pt x="519" y="336"/>
                    <a:pt x="558" y="334"/>
                    <a:pt x="596" y="334"/>
                  </a:cubicBezTo>
                  <a:cubicBezTo>
                    <a:pt x="983" y="334"/>
                    <a:pt x="1322" y="586"/>
                    <a:pt x="1490" y="935"/>
                  </a:cubicBezTo>
                  <a:cubicBezTo>
                    <a:pt x="1564" y="1090"/>
                    <a:pt x="1597" y="1261"/>
                    <a:pt x="1615" y="1431"/>
                  </a:cubicBezTo>
                  <a:cubicBezTo>
                    <a:pt x="1482" y="1367"/>
                    <a:pt x="1338" y="1331"/>
                    <a:pt x="1193" y="1331"/>
                  </a:cubicBezTo>
                  <a:cubicBezTo>
                    <a:pt x="1108" y="1331"/>
                    <a:pt x="1024" y="1343"/>
                    <a:pt x="941" y="1369"/>
                  </a:cubicBezTo>
                  <a:cubicBezTo>
                    <a:pt x="899" y="1381"/>
                    <a:pt x="865" y="1407"/>
                    <a:pt x="845" y="1444"/>
                  </a:cubicBezTo>
                  <a:cubicBezTo>
                    <a:pt x="803" y="1413"/>
                    <a:pt x="754" y="1400"/>
                    <a:pt x="702" y="1400"/>
                  </a:cubicBezTo>
                  <a:cubicBezTo>
                    <a:pt x="565" y="1400"/>
                    <a:pt x="409" y="1490"/>
                    <a:pt x="313" y="1569"/>
                  </a:cubicBezTo>
                  <a:cubicBezTo>
                    <a:pt x="122" y="1726"/>
                    <a:pt x="24" y="1960"/>
                    <a:pt x="12" y="2204"/>
                  </a:cubicBezTo>
                  <a:cubicBezTo>
                    <a:pt x="0" y="2434"/>
                    <a:pt x="64" y="2703"/>
                    <a:pt x="239" y="2863"/>
                  </a:cubicBezTo>
                  <a:cubicBezTo>
                    <a:pt x="365" y="2978"/>
                    <a:pt x="523" y="3015"/>
                    <a:pt x="685" y="3015"/>
                  </a:cubicBezTo>
                  <a:cubicBezTo>
                    <a:pt x="765" y="3015"/>
                    <a:pt x="845" y="3006"/>
                    <a:pt x="923" y="2994"/>
                  </a:cubicBezTo>
                  <a:cubicBezTo>
                    <a:pt x="1385" y="2916"/>
                    <a:pt x="1754" y="2669"/>
                    <a:pt x="1892" y="2222"/>
                  </a:cubicBezTo>
                  <a:cubicBezTo>
                    <a:pt x="1998" y="2463"/>
                    <a:pt x="2041" y="2725"/>
                    <a:pt x="2160" y="2965"/>
                  </a:cubicBezTo>
                  <a:cubicBezTo>
                    <a:pt x="2290" y="3227"/>
                    <a:pt x="2549" y="3421"/>
                    <a:pt x="2828" y="3500"/>
                  </a:cubicBezTo>
                  <a:cubicBezTo>
                    <a:pt x="2937" y="3530"/>
                    <a:pt x="3049" y="3545"/>
                    <a:pt x="3161" y="3545"/>
                  </a:cubicBezTo>
                  <a:cubicBezTo>
                    <a:pt x="3216" y="3545"/>
                    <a:pt x="3271" y="3541"/>
                    <a:pt x="3325" y="3534"/>
                  </a:cubicBezTo>
                  <a:cubicBezTo>
                    <a:pt x="3487" y="3513"/>
                    <a:pt x="3718" y="3482"/>
                    <a:pt x="3805" y="3328"/>
                  </a:cubicBezTo>
                  <a:cubicBezTo>
                    <a:pt x="3849" y="3250"/>
                    <a:pt x="3811" y="3139"/>
                    <a:pt x="3718" y="3116"/>
                  </a:cubicBezTo>
                  <a:cubicBezTo>
                    <a:pt x="3694" y="3111"/>
                    <a:pt x="3670" y="3108"/>
                    <a:pt x="3646" y="3108"/>
                  </a:cubicBezTo>
                  <a:cubicBezTo>
                    <a:pt x="3510" y="3108"/>
                    <a:pt x="3372" y="3188"/>
                    <a:pt x="3233" y="3196"/>
                  </a:cubicBezTo>
                  <a:cubicBezTo>
                    <a:pt x="3210" y="3198"/>
                    <a:pt x="3187" y="3199"/>
                    <a:pt x="3164" y="3199"/>
                  </a:cubicBezTo>
                  <a:cubicBezTo>
                    <a:pt x="3031" y="3199"/>
                    <a:pt x="2897" y="3172"/>
                    <a:pt x="2779" y="3110"/>
                  </a:cubicBezTo>
                  <a:cubicBezTo>
                    <a:pt x="2653" y="3047"/>
                    <a:pt x="2548" y="2948"/>
                    <a:pt x="2478" y="2825"/>
                  </a:cubicBezTo>
                  <a:cubicBezTo>
                    <a:pt x="2398" y="2677"/>
                    <a:pt x="2373" y="2502"/>
                    <a:pt x="2320" y="2343"/>
                  </a:cubicBezTo>
                  <a:cubicBezTo>
                    <a:pt x="2243" y="2114"/>
                    <a:pt x="2135" y="1889"/>
                    <a:pt x="1975" y="1707"/>
                  </a:cubicBezTo>
                  <a:cubicBezTo>
                    <a:pt x="1985" y="1353"/>
                    <a:pt x="1918" y="990"/>
                    <a:pt x="1746" y="685"/>
                  </a:cubicBezTo>
                  <a:cubicBezTo>
                    <a:pt x="1514" y="275"/>
                    <a:pt x="1089" y="0"/>
                    <a:pt x="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8553150" y="4696810"/>
              <a:ext cx="79600" cy="115159"/>
            </a:xfrm>
            <a:custGeom>
              <a:avLst/>
              <a:gdLst/>
              <a:ahLst/>
              <a:cxnLst/>
              <a:rect l="l" t="t" r="r" b="b"/>
              <a:pathLst>
                <a:path w="1370" h="1982" extrusionOk="0">
                  <a:moveTo>
                    <a:pt x="243" y="1"/>
                  </a:moveTo>
                  <a:cubicBezTo>
                    <a:pt x="97" y="1"/>
                    <a:pt x="0" y="225"/>
                    <a:pt x="158" y="321"/>
                  </a:cubicBezTo>
                  <a:cubicBezTo>
                    <a:pt x="562" y="574"/>
                    <a:pt x="851" y="976"/>
                    <a:pt x="963" y="1439"/>
                  </a:cubicBezTo>
                  <a:cubicBezTo>
                    <a:pt x="981" y="1513"/>
                    <a:pt x="994" y="1587"/>
                    <a:pt x="1003" y="1663"/>
                  </a:cubicBezTo>
                  <a:cubicBezTo>
                    <a:pt x="1014" y="1765"/>
                    <a:pt x="1005" y="1861"/>
                    <a:pt x="1082" y="1941"/>
                  </a:cubicBezTo>
                  <a:cubicBezTo>
                    <a:pt x="1110" y="1968"/>
                    <a:pt x="1147" y="1982"/>
                    <a:pt x="1183" y="1982"/>
                  </a:cubicBezTo>
                  <a:cubicBezTo>
                    <a:pt x="1221" y="1982"/>
                    <a:pt x="1258" y="1967"/>
                    <a:pt x="1288" y="1940"/>
                  </a:cubicBezTo>
                  <a:cubicBezTo>
                    <a:pt x="1369" y="1854"/>
                    <a:pt x="1359" y="1747"/>
                    <a:pt x="1347" y="1638"/>
                  </a:cubicBezTo>
                  <a:cubicBezTo>
                    <a:pt x="1335" y="1540"/>
                    <a:pt x="1319" y="1444"/>
                    <a:pt x="1297" y="1347"/>
                  </a:cubicBezTo>
                  <a:cubicBezTo>
                    <a:pt x="1251" y="1167"/>
                    <a:pt x="1183" y="993"/>
                    <a:pt x="1094" y="832"/>
                  </a:cubicBezTo>
                  <a:cubicBezTo>
                    <a:pt x="913" y="502"/>
                    <a:pt x="649" y="223"/>
                    <a:pt x="329" y="26"/>
                  </a:cubicBezTo>
                  <a:cubicBezTo>
                    <a:pt x="300" y="8"/>
                    <a:pt x="271" y="1"/>
                    <a:pt x="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8618980" y="4827133"/>
              <a:ext cx="103306" cy="114230"/>
            </a:xfrm>
            <a:custGeom>
              <a:avLst/>
              <a:gdLst/>
              <a:ahLst/>
              <a:cxnLst/>
              <a:rect l="l" t="t" r="r" b="b"/>
              <a:pathLst>
                <a:path w="1778" h="1966" extrusionOk="0">
                  <a:moveTo>
                    <a:pt x="169" y="0"/>
                  </a:moveTo>
                  <a:cubicBezTo>
                    <a:pt x="90" y="0"/>
                    <a:pt x="1" y="74"/>
                    <a:pt x="10" y="159"/>
                  </a:cubicBezTo>
                  <a:cubicBezTo>
                    <a:pt x="55" y="650"/>
                    <a:pt x="118" y="1170"/>
                    <a:pt x="449" y="1561"/>
                  </a:cubicBezTo>
                  <a:cubicBezTo>
                    <a:pt x="647" y="1790"/>
                    <a:pt x="964" y="1966"/>
                    <a:pt x="1274" y="1966"/>
                  </a:cubicBezTo>
                  <a:cubicBezTo>
                    <a:pt x="1401" y="1966"/>
                    <a:pt x="1527" y="1936"/>
                    <a:pt x="1643" y="1869"/>
                  </a:cubicBezTo>
                  <a:cubicBezTo>
                    <a:pt x="1777" y="1791"/>
                    <a:pt x="1712" y="1573"/>
                    <a:pt x="1572" y="1573"/>
                  </a:cubicBezTo>
                  <a:cubicBezTo>
                    <a:pt x="1556" y="1573"/>
                    <a:pt x="1539" y="1576"/>
                    <a:pt x="1522" y="1582"/>
                  </a:cubicBezTo>
                  <a:cubicBezTo>
                    <a:pt x="1439" y="1610"/>
                    <a:pt x="1364" y="1624"/>
                    <a:pt x="1288" y="1624"/>
                  </a:cubicBezTo>
                  <a:cubicBezTo>
                    <a:pt x="1215" y="1624"/>
                    <a:pt x="1142" y="1611"/>
                    <a:pt x="1063" y="1583"/>
                  </a:cubicBezTo>
                  <a:cubicBezTo>
                    <a:pt x="907" y="1527"/>
                    <a:pt x="771" y="1426"/>
                    <a:pt x="670" y="1293"/>
                  </a:cubicBezTo>
                  <a:cubicBezTo>
                    <a:pt x="426" y="981"/>
                    <a:pt x="378" y="539"/>
                    <a:pt x="328" y="159"/>
                  </a:cubicBezTo>
                  <a:cubicBezTo>
                    <a:pt x="318" y="74"/>
                    <a:pt x="263" y="0"/>
                    <a:pt x="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8673480" y="4821207"/>
              <a:ext cx="100285" cy="107373"/>
            </a:xfrm>
            <a:custGeom>
              <a:avLst/>
              <a:gdLst/>
              <a:ahLst/>
              <a:cxnLst/>
              <a:rect l="l" t="t" r="r" b="b"/>
              <a:pathLst>
                <a:path w="1726" h="1848" extrusionOk="0">
                  <a:moveTo>
                    <a:pt x="827" y="394"/>
                  </a:moveTo>
                  <a:cubicBezTo>
                    <a:pt x="833" y="400"/>
                    <a:pt x="838" y="406"/>
                    <a:pt x="837" y="409"/>
                  </a:cubicBezTo>
                  <a:cubicBezTo>
                    <a:pt x="832" y="402"/>
                    <a:pt x="829" y="397"/>
                    <a:pt x="827" y="394"/>
                  </a:cubicBezTo>
                  <a:close/>
                  <a:moveTo>
                    <a:pt x="665" y="1"/>
                  </a:moveTo>
                  <a:cubicBezTo>
                    <a:pt x="574" y="1"/>
                    <a:pt x="483" y="21"/>
                    <a:pt x="401" y="61"/>
                  </a:cubicBezTo>
                  <a:cubicBezTo>
                    <a:pt x="144" y="187"/>
                    <a:pt x="0" y="501"/>
                    <a:pt x="5" y="779"/>
                  </a:cubicBezTo>
                  <a:cubicBezTo>
                    <a:pt x="5" y="856"/>
                    <a:pt x="18" y="932"/>
                    <a:pt x="45" y="1004"/>
                  </a:cubicBezTo>
                  <a:cubicBezTo>
                    <a:pt x="82" y="1097"/>
                    <a:pt x="147" y="1219"/>
                    <a:pt x="255" y="1243"/>
                  </a:cubicBezTo>
                  <a:cubicBezTo>
                    <a:pt x="268" y="1246"/>
                    <a:pt x="282" y="1247"/>
                    <a:pt x="296" y="1247"/>
                  </a:cubicBezTo>
                  <a:cubicBezTo>
                    <a:pt x="309" y="1247"/>
                    <a:pt x="323" y="1246"/>
                    <a:pt x="336" y="1243"/>
                  </a:cubicBezTo>
                  <a:cubicBezTo>
                    <a:pt x="342" y="1274"/>
                    <a:pt x="357" y="1302"/>
                    <a:pt x="379" y="1326"/>
                  </a:cubicBezTo>
                  <a:cubicBezTo>
                    <a:pt x="412" y="1357"/>
                    <a:pt x="455" y="1374"/>
                    <a:pt x="501" y="1374"/>
                  </a:cubicBezTo>
                  <a:cubicBezTo>
                    <a:pt x="641" y="1370"/>
                    <a:pt x="773" y="1305"/>
                    <a:pt x="864" y="1197"/>
                  </a:cubicBezTo>
                  <a:cubicBezTo>
                    <a:pt x="912" y="1140"/>
                    <a:pt x="948" y="1074"/>
                    <a:pt x="972" y="1003"/>
                  </a:cubicBezTo>
                  <a:cubicBezTo>
                    <a:pt x="983" y="966"/>
                    <a:pt x="989" y="927"/>
                    <a:pt x="992" y="889"/>
                  </a:cubicBezTo>
                  <a:cubicBezTo>
                    <a:pt x="997" y="841"/>
                    <a:pt x="994" y="778"/>
                    <a:pt x="966" y="739"/>
                  </a:cubicBezTo>
                  <a:cubicBezTo>
                    <a:pt x="951" y="715"/>
                    <a:pt x="930" y="695"/>
                    <a:pt x="905" y="680"/>
                  </a:cubicBezTo>
                  <a:cubicBezTo>
                    <a:pt x="880" y="665"/>
                    <a:pt x="850" y="656"/>
                    <a:pt x="821" y="656"/>
                  </a:cubicBezTo>
                  <a:cubicBezTo>
                    <a:pt x="767" y="656"/>
                    <a:pt x="701" y="687"/>
                    <a:pt x="677" y="739"/>
                  </a:cubicBezTo>
                  <a:cubicBezTo>
                    <a:pt x="661" y="769"/>
                    <a:pt x="652" y="801"/>
                    <a:pt x="652" y="834"/>
                  </a:cubicBezTo>
                  <a:lnTo>
                    <a:pt x="652" y="856"/>
                  </a:lnTo>
                  <a:lnTo>
                    <a:pt x="652" y="869"/>
                  </a:lnTo>
                  <a:cubicBezTo>
                    <a:pt x="649" y="887"/>
                    <a:pt x="643" y="903"/>
                    <a:pt x="637" y="921"/>
                  </a:cubicBezTo>
                  <a:cubicBezTo>
                    <a:pt x="631" y="936"/>
                    <a:pt x="622" y="949"/>
                    <a:pt x="613" y="963"/>
                  </a:cubicBezTo>
                  <a:cubicBezTo>
                    <a:pt x="601" y="976"/>
                    <a:pt x="590" y="988"/>
                    <a:pt x="576" y="1000"/>
                  </a:cubicBezTo>
                  <a:cubicBezTo>
                    <a:pt x="564" y="1007"/>
                    <a:pt x="551" y="1015"/>
                    <a:pt x="539" y="1022"/>
                  </a:cubicBezTo>
                  <a:cubicBezTo>
                    <a:pt x="520" y="1028"/>
                    <a:pt x="501" y="1034"/>
                    <a:pt x="481" y="1037"/>
                  </a:cubicBezTo>
                  <a:lnTo>
                    <a:pt x="489" y="1036"/>
                  </a:lnTo>
                  <a:lnTo>
                    <a:pt x="489" y="1036"/>
                  </a:lnTo>
                  <a:cubicBezTo>
                    <a:pt x="479" y="1038"/>
                    <a:pt x="471" y="1046"/>
                    <a:pt x="459" y="1050"/>
                  </a:cubicBezTo>
                  <a:cubicBezTo>
                    <a:pt x="459" y="1046"/>
                    <a:pt x="461" y="1041"/>
                    <a:pt x="459" y="1037"/>
                  </a:cubicBezTo>
                  <a:cubicBezTo>
                    <a:pt x="447" y="1001"/>
                    <a:pt x="428" y="970"/>
                    <a:pt x="403" y="943"/>
                  </a:cubicBezTo>
                  <a:cubicBezTo>
                    <a:pt x="398" y="939"/>
                    <a:pt x="394" y="935"/>
                    <a:pt x="390" y="930"/>
                  </a:cubicBezTo>
                  <a:cubicBezTo>
                    <a:pt x="384" y="918"/>
                    <a:pt x="378" y="906"/>
                    <a:pt x="370" y="895"/>
                  </a:cubicBezTo>
                  <a:cubicBezTo>
                    <a:pt x="369" y="890"/>
                    <a:pt x="367" y="887"/>
                    <a:pt x="366" y="883"/>
                  </a:cubicBezTo>
                  <a:cubicBezTo>
                    <a:pt x="360" y="866"/>
                    <a:pt x="357" y="850"/>
                    <a:pt x="353" y="834"/>
                  </a:cubicBezTo>
                  <a:lnTo>
                    <a:pt x="351" y="822"/>
                  </a:lnTo>
                  <a:lnTo>
                    <a:pt x="351" y="816"/>
                  </a:lnTo>
                  <a:cubicBezTo>
                    <a:pt x="351" y="786"/>
                    <a:pt x="348" y="757"/>
                    <a:pt x="351" y="727"/>
                  </a:cubicBezTo>
                  <a:cubicBezTo>
                    <a:pt x="351" y="720"/>
                    <a:pt x="353" y="712"/>
                    <a:pt x="353" y="707"/>
                  </a:cubicBezTo>
                  <a:cubicBezTo>
                    <a:pt x="356" y="695"/>
                    <a:pt x="357" y="683"/>
                    <a:pt x="360" y="669"/>
                  </a:cubicBezTo>
                  <a:cubicBezTo>
                    <a:pt x="367" y="635"/>
                    <a:pt x="378" y="601"/>
                    <a:pt x="390" y="569"/>
                  </a:cubicBezTo>
                  <a:cubicBezTo>
                    <a:pt x="390" y="566"/>
                    <a:pt x="390" y="564"/>
                    <a:pt x="391" y="563"/>
                  </a:cubicBezTo>
                  <a:lnTo>
                    <a:pt x="393" y="560"/>
                  </a:lnTo>
                  <a:cubicBezTo>
                    <a:pt x="400" y="545"/>
                    <a:pt x="407" y="529"/>
                    <a:pt x="416" y="514"/>
                  </a:cubicBezTo>
                  <a:cubicBezTo>
                    <a:pt x="425" y="498"/>
                    <a:pt x="434" y="483"/>
                    <a:pt x="443" y="470"/>
                  </a:cubicBezTo>
                  <a:lnTo>
                    <a:pt x="453" y="456"/>
                  </a:lnTo>
                  <a:cubicBezTo>
                    <a:pt x="474" y="433"/>
                    <a:pt x="495" y="410"/>
                    <a:pt x="518" y="388"/>
                  </a:cubicBezTo>
                  <a:lnTo>
                    <a:pt x="521" y="387"/>
                  </a:lnTo>
                  <a:cubicBezTo>
                    <a:pt x="524" y="384"/>
                    <a:pt x="527" y="382"/>
                    <a:pt x="530" y="381"/>
                  </a:cubicBezTo>
                  <a:cubicBezTo>
                    <a:pt x="544" y="372"/>
                    <a:pt x="555" y="364"/>
                    <a:pt x="570" y="357"/>
                  </a:cubicBezTo>
                  <a:cubicBezTo>
                    <a:pt x="573" y="356"/>
                    <a:pt x="576" y="354"/>
                    <a:pt x="579" y="353"/>
                  </a:cubicBezTo>
                  <a:lnTo>
                    <a:pt x="581" y="353"/>
                  </a:lnTo>
                  <a:cubicBezTo>
                    <a:pt x="595" y="348"/>
                    <a:pt x="610" y="344"/>
                    <a:pt x="625" y="341"/>
                  </a:cubicBezTo>
                  <a:lnTo>
                    <a:pt x="635" y="338"/>
                  </a:lnTo>
                  <a:cubicBezTo>
                    <a:pt x="647" y="336"/>
                    <a:pt x="667" y="336"/>
                    <a:pt x="670" y="336"/>
                  </a:cubicBezTo>
                  <a:cubicBezTo>
                    <a:pt x="672" y="336"/>
                    <a:pt x="698" y="336"/>
                    <a:pt x="707" y="338"/>
                  </a:cubicBezTo>
                  <a:lnTo>
                    <a:pt x="714" y="339"/>
                  </a:lnTo>
                  <a:cubicBezTo>
                    <a:pt x="729" y="342"/>
                    <a:pt x="742" y="347"/>
                    <a:pt x="757" y="351"/>
                  </a:cubicBezTo>
                  <a:lnTo>
                    <a:pt x="767" y="354"/>
                  </a:lnTo>
                  <a:lnTo>
                    <a:pt x="769" y="354"/>
                  </a:lnTo>
                  <a:cubicBezTo>
                    <a:pt x="778" y="360"/>
                    <a:pt x="786" y="364"/>
                    <a:pt x="797" y="370"/>
                  </a:cubicBezTo>
                  <a:lnTo>
                    <a:pt x="807" y="378"/>
                  </a:lnTo>
                  <a:cubicBezTo>
                    <a:pt x="810" y="379"/>
                    <a:pt x="818" y="386"/>
                    <a:pt x="825" y="393"/>
                  </a:cubicBezTo>
                  <a:lnTo>
                    <a:pt x="825" y="393"/>
                  </a:lnTo>
                  <a:cubicBezTo>
                    <a:pt x="826" y="395"/>
                    <a:pt x="828" y="397"/>
                    <a:pt x="831" y="401"/>
                  </a:cubicBezTo>
                  <a:cubicBezTo>
                    <a:pt x="835" y="407"/>
                    <a:pt x="840" y="413"/>
                    <a:pt x="843" y="419"/>
                  </a:cubicBezTo>
                  <a:cubicBezTo>
                    <a:pt x="873" y="471"/>
                    <a:pt x="932" y="502"/>
                    <a:pt x="990" y="502"/>
                  </a:cubicBezTo>
                  <a:cubicBezTo>
                    <a:pt x="1018" y="502"/>
                    <a:pt x="1045" y="495"/>
                    <a:pt x="1069" y="480"/>
                  </a:cubicBezTo>
                  <a:cubicBezTo>
                    <a:pt x="1102" y="458"/>
                    <a:pt x="1127" y="427"/>
                    <a:pt x="1140" y="390"/>
                  </a:cubicBezTo>
                  <a:lnTo>
                    <a:pt x="1140" y="390"/>
                  </a:lnTo>
                  <a:cubicBezTo>
                    <a:pt x="1129" y="433"/>
                    <a:pt x="1135" y="478"/>
                    <a:pt x="1157" y="518"/>
                  </a:cubicBezTo>
                  <a:cubicBezTo>
                    <a:pt x="1163" y="530"/>
                    <a:pt x="1170" y="544"/>
                    <a:pt x="1175" y="555"/>
                  </a:cubicBezTo>
                  <a:cubicBezTo>
                    <a:pt x="1178" y="562"/>
                    <a:pt x="1185" y="576"/>
                    <a:pt x="1185" y="576"/>
                  </a:cubicBezTo>
                  <a:cubicBezTo>
                    <a:pt x="1185" y="576"/>
                    <a:pt x="1185" y="576"/>
                    <a:pt x="1184" y="574"/>
                  </a:cubicBezTo>
                  <a:lnTo>
                    <a:pt x="1184" y="574"/>
                  </a:lnTo>
                  <a:cubicBezTo>
                    <a:pt x="1194" y="598"/>
                    <a:pt x="1202" y="621"/>
                    <a:pt x="1210" y="646"/>
                  </a:cubicBezTo>
                  <a:cubicBezTo>
                    <a:pt x="1217" y="671"/>
                    <a:pt x="1223" y="695"/>
                    <a:pt x="1228" y="718"/>
                  </a:cubicBezTo>
                  <a:cubicBezTo>
                    <a:pt x="1231" y="733"/>
                    <a:pt x="1234" y="746"/>
                    <a:pt x="1237" y="760"/>
                  </a:cubicBezTo>
                  <a:cubicBezTo>
                    <a:pt x="1237" y="762"/>
                    <a:pt x="1238" y="765"/>
                    <a:pt x="1238" y="766"/>
                  </a:cubicBezTo>
                  <a:lnTo>
                    <a:pt x="1238" y="766"/>
                  </a:lnTo>
                  <a:cubicBezTo>
                    <a:pt x="1238" y="767"/>
                    <a:pt x="1238" y="769"/>
                    <a:pt x="1238" y="772"/>
                  </a:cubicBezTo>
                  <a:cubicBezTo>
                    <a:pt x="1243" y="825"/>
                    <a:pt x="1244" y="878"/>
                    <a:pt x="1241" y="930"/>
                  </a:cubicBezTo>
                  <a:cubicBezTo>
                    <a:pt x="1241" y="945"/>
                    <a:pt x="1240" y="958"/>
                    <a:pt x="1238" y="973"/>
                  </a:cubicBezTo>
                  <a:cubicBezTo>
                    <a:pt x="1238" y="978"/>
                    <a:pt x="1237" y="985"/>
                    <a:pt x="1235" y="989"/>
                  </a:cubicBezTo>
                  <a:cubicBezTo>
                    <a:pt x="1232" y="1016"/>
                    <a:pt x="1226" y="1041"/>
                    <a:pt x="1220" y="1068"/>
                  </a:cubicBezTo>
                  <a:cubicBezTo>
                    <a:pt x="1214" y="1093"/>
                    <a:pt x="1209" y="1117"/>
                    <a:pt x="1201" y="1140"/>
                  </a:cubicBezTo>
                  <a:cubicBezTo>
                    <a:pt x="1197" y="1154"/>
                    <a:pt x="1192" y="1167"/>
                    <a:pt x="1188" y="1180"/>
                  </a:cubicBezTo>
                  <a:cubicBezTo>
                    <a:pt x="1184" y="1187"/>
                    <a:pt x="1181" y="1195"/>
                    <a:pt x="1178" y="1203"/>
                  </a:cubicBezTo>
                  <a:lnTo>
                    <a:pt x="1178" y="1203"/>
                  </a:lnTo>
                  <a:cubicBezTo>
                    <a:pt x="1176" y="1208"/>
                    <a:pt x="1166" y="1232"/>
                    <a:pt x="1166" y="1232"/>
                  </a:cubicBezTo>
                  <a:cubicBezTo>
                    <a:pt x="1160" y="1244"/>
                    <a:pt x="1154" y="1257"/>
                    <a:pt x="1148" y="1269"/>
                  </a:cubicBezTo>
                  <a:cubicBezTo>
                    <a:pt x="1136" y="1291"/>
                    <a:pt x="1124" y="1312"/>
                    <a:pt x="1111" y="1334"/>
                  </a:cubicBezTo>
                  <a:cubicBezTo>
                    <a:pt x="1103" y="1346"/>
                    <a:pt x="1095" y="1357"/>
                    <a:pt x="1087" y="1368"/>
                  </a:cubicBezTo>
                  <a:cubicBezTo>
                    <a:pt x="1084" y="1374"/>
                    <a:pt x="1073" y="1388"/>
                    <a:pt x="1074" y="1388"/>
                  </a:cubicBezTo>
                  <a:cubicBezTo>
                    <a:pt x="1074" y="1388"/>
                    <a:pt x="1074" y="1388"/>
                    <a:pt x="1075" y="1387"/>
                  </a:cubicBezTo>
                  <a:lnTo>
                    <a:pt x="1075" y="1387"/>
                  </a:lnTo>
                  <a:cubicBezTo>
                    <a:pt x="1059" y="1406"/>
                    <a:pt x="1041" y="1426"/>
                    <a:pt x="1023" y="1444"/>
                  </a:cubicBezTo>
                  <a:cubicBezTo>
                    <a:pt x="1006" y="1463"/>
                    <a:pt x="988" y="1480"/>
                    <a:pt x="970" y="1496"/>
                  </a:cubicBezTo>
                  <a:cubicBezTo>
                    <a:pt x="960" y="1505"/>
                    <a:pt x="948" y="1515"/>
                    <a:pt x="938" y="1523"/>
                  </a:cubicBezTo>
                  <a:cubicBezTo>
                    <a:pt x="942" y="1519"/>
                    <a:pt x="944" y="1517"/>
                    <a:pt x="943" y="1517"/>
                  </a:cubicBezTo>
                  <a:lnTo>
                    <a:pt x="943" y="1517"/>
                  </a:lnTo>
                  <a:cubicBezTo>
                    <a:pt x="942" y="1517"/>
                    <a:pt x="918" y="1535"/>
                    <a:pt x="917" y="1536"/>
                  </a:cubicBezTo>
                  <a:cubicBezTo>
                    <a:pt x="843" y="1588"/>
                    <a:pt x="810" y="1682"/>
                    <a:pt x="858" y="1764"/>
                  </a:cubicBezTo>
                  <a:cubicBezTo>
                    <a:pt x="887" y="1814"/>
                    <a:pt x="947" y="1848"/>
                    <a:pt x="1007" y="1848"/>
                  </a:cubicBezTo>
                  <a:cubicBezTo>
                    <a:pt x="1034" y="1848"/>
                    <a:pt x="1062" y="1841"/>
                    <a:pt x="1086" y="1825"/>
                  </a:cubicBezTo>
                  <a:cubicBezTo>
                    <a:pt x="1561" y="1508"/>
                    <a:pt x="1725" y="847"/>
                    <a:pt x="1451" y="345"/>
                  </a:cubicBezTo>
                  <a:cubicBezTo>
                    <a:pt x="1423" y="293"/>
                    <a:pt x="1363" y="263"/>
                    <a:pt x="1304" y="263"/>
                  </a:cubicBezTo>
                  <a:cubicBezTo>
                    <a:pt x="1274" y="263"/>
                    <a:pt x="1245" y="271"/>
                    <a:pt x="1219" y="286"/>
                  </a:cubicBezTo>
                  <a:cubicBezTo>
                    <a:pt x="1184" y="305"/>
                    <a:pt x="1159" y="336"/>
                    <a:pt x="1146" y="372"/>
                  </a:cubicBezTo>
                  <a:lnTo>
                    <a:pt x="1146" y="372"/>
                  </a:lnTo>
                  <a:cubicBezTo>
                    <a:pt x="1155" y="333"/>
                    <a:pt x="1149" y="291"/>
                    <a:pt x="1130" y="255"/>
                  </a:cubicBezTo>
                  <a:cubicBezTo>
                    <a:pt x="1035" y="85"/>
                    <a:pt x="851" y="1"/>
                    <a:pt x="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8687075" y="4147336"/>
              <a:ext cx="144675" cy="413457"/>
            </a:xfrm>
            <a:custGeom>
              <a:avLst/>
              <a:gdLst/>
              <a:ahLst/>
              <a:cxnLst/>
              <a:rect l="l" t="t" r="r" b="b"/>
              <a:pathLst>
                <a:path w="2490" h="7116" extrusionOk="0">
                  <a:moveTo>
                    <a:pt x="1868" y="1"/>
                  </a:moveTo>
                  <a:cubicBezTo>
                    <a:pt x="1785" y="1"/>
                    <a:pt x="1690" y="78"/>
                    <a:pt x="1700" y="168"/>
                  </a:cubicBezTo>
                  <a:cubicBezTo>
                    <a:pt x="1755" y="683"/>
                    <a:pt x="1662" y="1205"/>
                    <a:pt x="1432" y="1670"/>
                  </a:cubicBezTo>
                  <a:cubicBezTo>
                    <a:pt x="1408" y="1723"/>
                    <a:pt x="1411" y="1784"/>
                    <a:pt x="1438" y="1834"/>
                  </a:cubicBezTo>
                  <a:cubicBezTo>
                    <a:pt x="1429" y="1856"/>
                    <a:pt x="1423" y="1882"/>
                    <a:pt x="1423" y="1905"/>
                  </a:cubicBezTo>
                  <a:cubicBezTo>
                    <a:pt x="1422" y="2107"/>
                    <a:pt x="1469" y="2307"/>
                    <a:pt x="1463" y="2508"/>
                  </a:cubicBezTo>
                  <a:cubicBezTo>
                    <a:pt x="1456" y="2662"/>
                    <a:pt x="1416" y="2813"/>
                    <a:pt x="1343" y="2948"/>
                  </a:cubicBezTo>
                  <a:cubicBezTo>
                    <a:pt x="1191" y="3244"/>
                    <a:pt x="951" y="3480"/>
                    <a:pt x="715" y="3711"/>
                  </a:cubicBezTo>
                  <a:cubicBezTo>
                    <a:pt x="669" y="3752"/>
                    <a:pt x="653" y="3819"/>
                    <a:pt x="677" y="3876"/>
                  </a:cubicBezTo>
                  <a:cubicBezTo>
                    <a:pt x="612" y="3900"/>
                    <a:pt x="566" y="3949"/>
                    <a:pt x="558" y="4023"/>
                  </a:cubicBezTo>
                  <a:cubicBezTo>
                    <a:pt x="555" y="4062"/>
                    <a:pt x="552" y="4099"/>
                    <a:pt x="550" y="4137"/>
                  </a:cubicBezTo>
                  <a:cubicBezTo>
                    <a:pt x="548" y="4146"/>
                    <a:pt x="548" y="4153"/>
                    <a:pt x="547" y="4162"/>
                  </a:cubicBezTo>
                  <a:cubicBezTo>
                    <a:pt x="542" y="4181"/>
                    <a:pt x="538" y="4202"/>
                    <a:pt x="533" y="4223"/>
                  </a:cubicBezTo>
                  <a:cubicBezTo>
                    <a:pt x="523" y="4260"/>
                    <a:pt x="513" y="4297"/>
                    <a:pt x="498" y="4334"/>
                  </a:cubicBezTo>
                  <a:cubicBezTo>
                    <a:pt x="496" y="4341"/>
                    <a:pt x="492" y="4349"/>
                    <a:pt x="490" y="4356"/>
                  </a:cubicBezTo>
                  <a:cubicBezTo>
                    <a:pt x="480" y="4377"/>
                    <a:pt x="471" y="4398"/>
                    <a:pt x="459" y="4418"/>
                  </a:cubicBezTo>
                  <a:cubicBezTo>
                    <a:pt x="443" y="4451"/>
                    <a:pt x="424" y="4482"/>
                    <a:pt x="404" y="4513"/>
                  </a:cubicBezTo>
                  <a:cubicBezTo>
                    <a:pt x="394" y="4528"/>
                    <a:pt x="382" y="4544"/>
                    <a:pt x="370" y="4559"/>
                  </a:cubicBezTo>
                  <a:lnTo>
                    <a:pt x="369" y="4561"/>
                  </a:lnTo>
                  <a:cubicBezTo>
                    <a:pt x="361" y="4570"/>
                    <a:pt x="356" y="4580"/>
                    <a:pt x="347" y="4587"/>
                  </a:cubicBezTo>
                  <a:cubicBezTo>
                    <a:pt x="321" y="4617"/>
                    <a:pt x="295" y="4645"/>
                    <a:pt x="265" y="4670"/>
                  </a:cubicBezTo>
                  <a:cubicBezTo>
                    <a:pt x="252" y="4684"/>
                    <a:pt x="239" y="4695"/>
                    <a:pt x="224" y="4707"/>
                  </a:cubicBezTo>
                  <a:lnTo>
                    <a:pt x="216" y="4713"/>
                  </a:lnTo>
                  <a:cubicBezTo>
                    <a:pt x="209" y="4719"/>
                    <a:pt x="202" y="4724"/>
                    <a:pt x="194" y="4729"/>
                  </a:cubicBezTo>
                  <a:cubicBezTo>
                    <a:pt x="157" y="4755"/>
                    <a:pt x="107" y="4775"/>
                    <a:pt x="77" y="4808"/>
                  </a:cubicBezTo>
                  <a:cubicBezTo>
                    <a:pt x="5" y="4886"/>
                    <a:pt x="0" y="5015"/>
                    <a:pt x="98" y="5076"/>
                  </a:cubicBezTo>
                  <a:cubicBezTo>
                    <a:pt x="124" y="5092"/>
                    <a:pt x="155" y="5101"/>
                    <a:pt x="185" y="5101"/>
                  </a:cubicBezTo>
                  <a:cubicBezTo>
                    <a:pt x="199" y="5101"/>
                    <a:pt x="213" y="5099"/>
                    <a:pt x="227" y="5095"/>
                  </a:cubicBezTo>
                  <a:cubicBezTo>
                    <a:pt x="250" y="5106"/>
                    <a:pt x="274" y="5113"/>
                    <a:pt x="299" y="5117"/>
                  </a:cubicBezTo>
                  <a:cubicBezTo>
                    <a:pt x="539" y="5149"/>
                    <a:pt x="724" y="5436"/>
                    <a:pt x="801" y="5642"/>
                  </a:cubicBezTo>
                  <a:cubicBezTo>
                    <a:pt x="898" y="5901"/>
                    <a:pt x="899" y="6164"/>
                    <a:pt x="824" y="6428"/>
                  </a:cubicBezTo>
                  <a:cubicBezTo>
                    <a:pt x="798" y="6520"/>
                    <a:pt x="853" y="6615"/>
                    <a:pt x="945" y="6641"/>
                  </a:cubicBezTo>
                  <a:cubicBezTo>
                    <a:pt x="959" y="6645"/>
                    <a:pt x="973" y="6647"/>
                    <a:pt x="988" y="6647"/>
                  </a:cubicBezTo>
                  <a:cubicBezTo>
                    <a:pt x="995" y="6647"/>
                    <a:pt x="1003" y="6647"/>
                    <a:pt x="1010" y="6646"/>
                  </a:cubicBezTo>
                  <a:cubicBezTo>
                    <a:pt x="1043" y="6682"/>
                    <a:pt x="1086" y="6698"/>
                    <a:pt x="1132" y="6698"/>
                  </a:cubicBezTo>
                  <a:cubicBezTo>
                    <a:pt x="1160" y="6698"/>
                    <a:pt x="1188" y="6692"/>
                    <a:pt x="1216" y="6680"/>
                  </a:cubicBezTo>
                  <a:cubicBezTo>
                    <a:pt x="1321" y="6632"/>
                    <a:pt x="1434" y="6584"/>
                    <a:pt x="1549" y="6569"/>
                  </a:cubicBezTo>
                  <a:cubicBezTo>
                    <a:pt x="1568" y="6566"/>
                    <a:pt x="1587" y="6565"/>
                    <a:pt x="1606" y="6565"/>
                  </a:cubicBezTo>
                  <a:cubicBezTo>
                    <a:pt x="1630" y="6565"/>
                    <a:pt x="1653" y="6567"/>
                    <a:pt x="1677" y="6570"/>
                  </a:cubicBezTo>
                  <a:cubicBezTo>
                    <a:pt x="1702" y="6576"/>
                    <a:pt x="1725" y="6582"/>
                    <a:pt x="1749" y="6591"/>
                  </a:cubicBezTo>
                  <a:cubicBezTo>
                    <a:pt x="1753" y="6592"/>
                    <a:pt x="1755" y="6593"/>
                    <a:pt x="1757" y="6593"/>
                  </a:cubicBezTo>
                  <a:lnTo>
                    <a:pt x="1757" y="6593"/>
                  </a:lnTo>
                  <a:cubicBezTo>
                    <a:pt x="1768" y="6599"/>
                    <a:pt x="1779" y="6606"/>
                    <a:pt x="1792" y="6612"/>
                  </a:cubicBezTo>
                  <a:cubicBezTo>
                    <a:pt x="1810" y="6622"/>
                    <a:pt x="1829" y="6634"/>
                    <a:pt x="1847" y="6647"/>
                  </a:cubicBezTo>
                  <a:cubicBezTo>
                    <a:pt x="1851" y="6650"/>
                    <a:pt x="1853" y="6652"/>
                    <a:pt x="1855" y="6653"/>
                  </a:cubicBezTo>
                  <a:lnTo>
                    <a:pt x="1855" y="6653"/>
                  </a:lnTo>
                  <a:cubicBezTo>
                    <a:pt x="1856" y="6653"/>
                    <a:pt x="1857" y="6654"/>
                    <a:pt x="1859" y="6656"/>
                  </a:cubicBezTo>
                  <a:cubicBezTo>
                    <a:pt x="1866" y="6664"/>
                    <a:pt x="1875" y="6671"/>
                    <a:pt x="1884" y="6678"/>
                  </a:cubicBezTo>
                  <a:cubicBezTo>
                    <a:pt x="1919" y="6712"/>
                    <a:pt x="1952" y="6747"/>
                    <a:pt x="1983" y="6785"/>
                  </a:cubicBezTo>
                  <a:lnTo>
                    <a:pt x="1993" y="6798"/>
                  </a:lnTo>
                  <a:cubicBezTo>
                    <a:pt x="2001" y="6807"/>
                    <a:pt x="2005" y="6819"/>
                    <a:pt x="2011" y="6828"/>
                  </a:cubicBezTo>
                  <a:cubicBezTo>
                    <a:pt x="2028" y="6850"/>
                    <a:pt x="2042" y="6871"/>
                    <a:pt x="2057" y="6893"/>
                  </a:cubicBezTo>
                  <a:cubicBezTo>
                    <a:pt x="2085" y="6938"/>
                    <a:pt x="2112" y="6982"/>
                    <a:pt x="2140" y="7025"/>
                  </a:cubicBezTo>
                  <a:cubicBezTo>
                    <a:pt x="2172" y="7083"/>
                    <a:pt x="2231" y="7115"/>
                    <a:pt x="2292" y="7115"/>
                  </a:cubicBezTo>
                  <a:cubicBezTo>
                    <a:pt x="2322" y="7115"/>
                    <a:pt x="2351" y="7108"/>
                    <a:pt x="2379" y="7092"/>
                  </a:cubicBezTo>
                  <a:cubicBezTo>
                    <a:pt x="2463" y="7043"/>
                    <a:pt x="2490" y="6935"/>
                    <a:pt x="2438" y="6852"/>
                  </a:cubicBezTo>
                  <a:cubicBezTo>
                    <a:pt x="2321" y="6640"/>
                    <a:pt x="2156" y="6410"/>
                    <a:pt x="1933" y="6302"/>
                  </a:cubicBezTo>
                  <a:cubicBezTo>
                    <a:pt x="1829" y="6252"/>
                    <a:pt x="1726" y="6232"/>
                    <a:pt x="1624" y="6232"/>
                  </a:cubicBezTo>
                  <a:cubicBezTo>
                    <a:pt x="1482" y="6232"/>
                    <a:pt x="1341" y="6271"/>
                    <a:pt x="1203" y="6324"/>
                  </a:cubicBezTo>
                  <a:cubicBezTo>
                    <a:pt x="1252" y="6037"/>
                    <a:pt x="1217" y="5742"/>
                    <a:pt x="1102" y="5473"/>
                  </a:cubicBezTo>
                  <a:cubicBezTo>
                    <a:pt x="994" y="5217"/>
                    <a:pt x="810" y="4980"/>
                    <a:pt x="563" y="4857"/>
                  </a:cubicBezTo>
                  <a:cubicBezTo>
                    <a:pt x="637" y="4780"/>
                    <a:pt x="701" y="4692"/>
                    <a:pt x="752" y="4599"/>
                  </a:cubicBezTo>
                  <a:cubicBezTo>
                    <a:pt x="798" y="4513"/>
                    <a:pt x="834" y="4421"/>
                    <a:pt x="858" y="4327"/>
                  </a:cubicBezTo>
                  <a:cubicBezTo>
                    <a:pt x="883" y="4230"/>
                    <a:pt x="902" y="4124"/>
                    <a:pt x="892" y="4023"/>
                  </a:cubicBezTo>
                  <a:cubicBezTo>
                    <a:pt x="890" y="4014"/>
                    <a:pt x="887" y="4005"/>
                    <a:pt x="884" y="3996"/>
                  </a:cubicBezTo>
                  <a:cubicBezTo>
                    <a:pt x="912" y="3989"/>
                    <a:pt x="938" y="3974"/>
                    <a:pt x="958" y="3953"/>
                  </a:cubicBezTo>
                  <a:cubicBezTo>
                    <a:pt x="1219" y="3699"/>
                    <a:pt x="1487" y="3425"/>
                    <a:pt x="1648" y="3093"/>
                  </a:cubicBezTo>
                  <a:cubicBezTo>
                    <a:pt x="1730" y="2930"/>
                    <a:pt x="1780" y="2752"/>
                    <a:pt x="1797" y="2572"/>
                  </a:cubicBezTo>
                  <a:cubicBezTo>
                    <a:pt x="1816" y="2348"/>
                    <a:pt x="1757" y="2127"/>
                    <a:pt x="1757" y="1905"/>
                  </a:cubicBezTo>
                  <a:cubicBezTo>
                    <a:pt x="1757" y="1877"/>
                    <a:pt x="1751" y="1849"/>
                    <a:pt x="1736" y="1825"/>
                  </a:cubicBezTo>
                  <a:cubicBezTo>
                    <a:pt x="1993" y="1313"/>
                    <a:pt x="2097" y="738"/>
                    <a:pt x="2036" y="168"/>
                  </a:cubicBezTo>
                  <a:cubicBezTo>
                    <a:pt x="2026" y="78"/>
                    <a:pt x="1965" y="1"/>
                    <a:pt x="1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8761678" y="4388867"/>
              <a:ext cx="59148" cy="95579"/>
            </a:xfrm>
            <a:custGeom>
              <a:avLst/>
              <a:gdLst/>
              <a:ahLst/>
              <a:cxnLst/>
              <a:rect l="l" t="t" r="r" b="b"/>
              <a:pathLst>
                <a:path w="1018" h="1645" extrusionOk="0">
                  <a:moveTo>
                    <a:pt x="409" y="0"/>
                  </a:moveTo>
                  <a:cubicBezTo>
                    <a:pt x="394" y="0"/>
                    <a:pt x="379" y="2"/>
                    <a:pt x="364" y="7"/>
                  </a:cubicBezTo>
                  <a:cubicBezTo>
                    <a:pt x="313" y="16"/>
                    <a:pt x="273" y="57"/>
                    <a:pt x="249" y="102"/>
                  </a:cubicBezTo>
                  <a:lnTo>
                    <a:pt x="231" y="134"/>
                  </a:lnTo>
                  <a:lnTo>
                    <a:pt x="200" y="195"/>
                  </a:lnTo>
                  <a:cubicBezTo>
                    <a:pt x="179" y="232"/>
                    <a:pt x="159" y="270"/>
                    <a:pt x="138" y="309"/>
                  </a:cubicBezTo>
                  <a:cubicBezTo>
                    <a:pt x="101" y="321"/>
                    <a:pt x="68" y="346"/>
                    <a:pt x="47" y="381"/>
                  </a:cubicBezTo>
                  <a:cubicBezTo>
                    <a:pt x="0" y="472"/>
                    <a:pt x="31" y="561"/>
                    <a:pt x="110" y="618"/>
                  </a:cubicBezTo>
                  <a:lnTo>
                    <a:pt x="166" y="660"/>
                  </a:lnTo>
                  <a:lnTo>
                    <a:pt x="194" y="682"/>
                  </a:lnTo>
                  <a:cubicBezTo>
                    <a:pt x="190" y="678"/>
                    <a:pt x="188" y="677"/>
                    <a:pt x="188" y="677"/>
                  </a:cubicBezTo>
                  <a:lnTo>
                    <a:pt x="188" y="677"/>
                  </a:lnTo>
                  <a:cubicBezTo>
                    <a:pt x="189" y="677"/>
                    <a:pt x="206" y="690"/>
                    <a:pt x="209" y="692"/>
                  </a:cubicBezTo>
                  <a:cubicBezTo>
                    <a:pt x="246" y="722"/>
                    <a:pt x="283" y="752"/>
                    <a:pt x="317" y="783"/>
                  </a:cubicBezTo>
                  <a:cubicBezTo>
                    <a:pt x="351" y="814"/>
                    <a:pt x="391" y="849"/>
                    <a:pt x="425" y="886"/>
                  </a:cubicBezTo>
                  <a:cubicBezTo>
                    <a:pt x="440" y="903"/>
                    <a:pt x="456" y="920"/>
                    <a:pt x="471" y="938"/>
                  </a:cubicBezTo>
                  <a:cubicBezTo>
                    <a:pt x="478" y="947"/>
                    <a:pt x="486" y="956"/>
                    <a:pt x="493" y="965"/>
                  </a:cubicBezTo>
                  <a:cubicBezTo>
                    <a:pt x="490" y="960"/>
                    <a:pt x="489" y="959"/>
                    <a:pt x="489" y="959"/>
                  </a:cubicBezTo>
                  <a:lnTo>
                    <a:pt x="489" y="959"/>
                  </a:lnTo>
                  <a:cubicBezTo>
                    <a:pt x="489" y="959"/>
                    <a:pt x="500" y="974"/>
                    <a:pt x="504" y="978"/>
                  </a:cubicBezTo>
                  <a:cubicBezTo>
                    <a:pt x="532" y="1017"/>
                    <a:pt x="555" y="1055"/>
                    <a:pt x="576" y="1095"/>
                  </a:cubicBezTo>
                  <a:cubicBezTo>
                    <a:pt x="582" y="1106"/>
                    <a:pt x="587" y="1116"/>
                    <a:pt x="592" y="1126"/>
                  </a:cubicBezTo>
                  <a:cubicBezTo>
                    <a:pt x="593" y="1128"/>
                    <a:pt x="597" y="1137"/>
                    <a:pt x="600" y="1143"/>
                  </a:cubicBezTo>
                  <a:lnTo>
                    <a:pt x="600" y="1143"/>
                  </a:lnTo>
                  <a:cubicBezTo>
                    <a:pt x="601" y="1149"/>
                    <a:pt x="609" y="1170"/>
                    <a:pt x="610" y="1172"/>
                  </a:cubicBezTo>
                  <a:cubicBezTo>
                    <a:pt x="615" y="1184"/>
                    <a:pt x="618" y="1194"/>
                    <a:pt x="622" y="1205"/>
                  </a:cubicBezTo>
                  <a:cubicBezTo>
                    <a:pt x="628" y="1227"/>
                    <a:pt x="634" y="1249"/>
                    <a:pt x="640" y="1271"/>
                  </a:cubicBezTo>
                  <a:cubicBezTo>
                    <a:pt x="643" y="1282"/>
                    <a:pt x="644" y="1292"/>
                    <a:pt x="646" y="1303"/>
                  </a:cubicBezTo>
                  <a:lnTo>
                    <a:pt x="646" y="1310"/>
                  </a:lnTo>
                  <a:cubicBezTo>
                    <a:pt x="649" y="1335"/>
                    <a:pt x="650" y="1360"/>
                    <a:pt x="649" y="1385"/>
                  </a:cubicBezTo>
                  <a:cubicBezTo>
                    <a:pt x="649" y="1397"/>
                    <a:pt x="649" y="1408"/>
                    <a:pt x="647" y="1420"/>
                  </a:cubicBezTo>
                  <a:cubicBezTo>
                    <a:pt x="647" y="1421"/>
                    <a:pt x="647" y="1423"/>
                    <a:pt x="647" y="1424"/>
                  </a:cubicBezTo>
                  <a:cubicBezTo>
                    <a:pt x="647" y="1427"/>
                    <a:pt x="647" y="1427"/>
                    <a:pt x="646" y="1434"/>
                  </a:cubicBezTo>
                  <a:cubicBezTo>
                    <a:pt x="631" y="1520"/>
                    <a:pt x="668" y="1618"/>
                    <a:pt x="763" y="1640"/>
                  </a:cubicBezTo>
                  <a:cubicBezTo>
                    <a:pt x="775" y="1643"/>
                    <a:pt x="788" y="1644"/>
                    <a:pt x="801" y="1644"/>
                  </a:cubicBezTo>
                  <a:cubicBezTo>
                    <a:pt x="874" y="1644"/>
                    <a:pt x="951" y="1601"/>
                    <a:pt x="967" y="1523"/>
                  </a:cubicBezTo>
                  <a:cubicBezTo>
                    <a:pt x="1018" y="1276"/>
                    <a:pt x="955" y="1024"/>
                    <a:pt x="812" y="818"/>
                  </a:cubicBezTo>
                  <a:cubicBezTo>
                    <a:pt x="712" y="673"/>
                    <a:pt x="584" y="559"/>
                    <a:pt x="449" y="450"/>
                  </a:cubicBezTo>
                  <a:cubicBezTo>
                    <a:pt x="465" y="423"/>
                    <a:pt x="480" y="395"/>
                    <a:pt x="496" y="367"/>
                  </a:cubicBezTo>
                  <a:lnTo>
                    <a:pt x="529" y="307"/>
                  </a:lnTo>
                  <a:cubicBezTo>
                    <a:pt x="535" y="298"/>
                    <a:pt x="541" y="288"/>
                    <a:pt x="547" y="278"/>
                  </a:cubicBezTo>
                  <a:cubicBezTo>
                    <a:pt x="572" y="233"/>
                    <a:pt x="592" y="177"/>
                    <a:pt x="572" y="125"/>
                  </a:cubicBezTo>
                  <a:cubicBezTo>
                    <a:pt x="558" y="84"/>
                    <a:pt x="530" y="48"/>
                    <a:pt x="495" y="24"/>
                  </a:cubicBezTo>
                  <a:lnTo>
                    <a:pt x="453" y="7"/>
                  </a:lnTo>
                  <a:cubicBezTo>
                    <a:pt x="438" y="2"/>
                    <a:pt x="424"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8381749" y="4740096"/>
              <a:ext cx="173262" cy="209169"/>
            </a:xfrm>
            <a:custGeom>
              <a:avLst/>
              <a:gdLst/>
              <a:ahLst/>
              <a:cxnLst/>
              <a:rect l="l" t="t" r="r" b="b"/>
              <a:pathLst>
                <a:path w="2982" h="3600" extrusionOk="0">
                  <a:moveTo>
                    <a:pt x="2431" y="1"/>
                  </a:moveTo>
                  <a:cubicBezTo>
                    <a:pt x="2295" y="1"/>
                    <a:pt x="2175" y="168"/>
                    <a:pt x="2305" y="272"/>
                  </a:cubicBezTo>
                  <a:cubicBezTo>
                    <a:pt x="2538" y="457"/>
                    <a:pt x="2618" y="774"/>
                    <a:pt x="2629" y="1060"/>
                  </a:cubicBezTo>
                  <a:cubicBezTo>
                    <a:pt x="2643" y="1359"/>
                    <a:pt x="2579" y="1657"/>
                    <a:pt x="2441" y="1925"/>
                  </a:cubicBezTo>
                  <a:cubicBezTo>
                    <a:pt x="2309" y="2178"/>
                    <a:pt x="2117" y="2391"/>
                    <a:pt x="1862" y="2528"/>
                  </a:cubicBezTo>
                  <a:cubicBezTo>
                    <a:pt x="1790" y="2566"/>
                    <a:pt x="1714" y="2596"/>
                    <a:pt x="1634" y="2613"/>
                  </a:cubicBezTo>
                  <a:cubicBezTo>
                    <a:pt x="1649" y="2584"/>
                    <a:pt x="1671" y="2559"/>
                    <a:pt x="1685" y="2526"/>
                  </a:cubicBezTo>
                  <a:cubicBezTo>
                    <a:pt x="1880" y="2045"/>
                    <a:pt x="1831" y="1369"/>
                    <a:pt x="1338" y="1085"/>
                  </a:cubicBezTo>
                  <a:cubicBezTo>
                    <a:pt x="1309" y="1069"/>
                    <a:pt x="1281" y="1061"/>
                    <a:pt x="1254" y="1061"/>
                  </a:cubicBezTo>
                  <a:cubicBezTo>
                    <a:pt x="1106" y="1061"/>
                    <a:pt x="1010" y="1283"/>
                    <a:pt x="1168" y="1377"/>
                  </a:cubicBezTo>
                  <a:cubicBezTo>
                    <a:pt x="1528" y="1589"/>
                    <a:pt x="1493" y="2131"/>
                    <a:pt x="1339" y="2459"/>
                  </a:cubicBezTo>
                  <a:cubicBezTo>
                    <a:pt x="1308" y="2517"/>
                    <a:pt x="1274" y="2573"/>
                    <a:pt x="1234" y="2627"/>
                  </a:cubicBezTo>
                  <a:cubicBezTo>
                    <a:pt x="1181" y="2619"/>
                    <a:pt x="1128" y="2609"/>
                    <a:pt x="1074" y="2596"/>
                  </a:cubicBezTo>
                  <a:cubicBezTo>
                    <a:pt x="1064" y="2593"/>
                    <a:pt x="1052" y="2592"/>
                    <a:pt x="1041" y="2592"/>
                  </a:cubicBezTo>
                  <a:cubicBezTo>
                    <a:pt x="1021" y="2592"/>
                    <a:pt x="1000" y="2596"/>
                    <a:pt x="981" y="2606"/>
                  </a:cubicBezTo>
                  <a:cubicBezTo>
                    <a:pt x="966" y="2596"/>
                    <a:pt x="951" y="2588"/>
                    <a:pt x="935" y="2584"/>
                  </a:cubicBezTo>
                  <a:cubicBezTo>
                    <a:pt x="632" y="2508"/>
                    <a:pt x="381" y="2230"/>
                    <a:pt x="369" y="1911"/>
                  </a:cubicBezTo>
                  <a:cubicBezTo>
                    <a:pt x="358" y="1599"/>
                    <a:pt x="566" y="1294"/>
                    <a:pt x="858" y="1184"/>
                  </a:cubicBezTo>
                  <a:cubicBezTo>
                    <a:pt x="944" y="1153"/>
                    <a:pt x="1002" y="1070"/>
                    <a:pt x="975" y="977"/>
                  </a:cubicBezTo>
                  <a:cubicBezTo>
                    <a:pt x="957" y="906"/>
                    <a:pt x="886" y="852"/>
                    <a:pt x="812" y="852"/>
                  </a:cubicBezTo>
                  <a:cubicBezTo>
                    <a:pt x="798" y="852"/>
                    <a:pt x="783" y="854"/>
                    <a:pt x="768" y="859"/>
                  </a:cubicBezTo>
                  <a:cubicBezTo>
                    <a:pt x="326" y="999"/>
                    <a:pt x="1" y="1442"/>
                    <a:pt x="27" y="1911"/>
                  </a:cubicBezTo>
                  <a:cubicBezTo>
                    <a:pt x="54" y="2374"/>
                    <a:pt x="398" y="2788"/>
                    <a:pt x="849" y="2895"/>
                  </a:cubicBezTo>
                  <a:cubicBezTo>
                    <a:pt x="860" y="2898"/>
                    <a:pt x="872" y="2899"/>
                    <a:pt x="883" y="2899"/>
                  </a:cubicBezTo>
                  <a:cubicBezTo>
                    <a:pt x="908" y="2899"/>
                    <a:pt x="934" y="2893"/>
                    <a:pt x="956" y="2881"/>
                  </a:cubicBezTo>
                  <a:cubicBezTo>
                    <a:pt x="969" y="2890"/>
                    <a:pt x="987" y="2892"/>
                    <a:pt x="1000" y="2899"/>
                  </a:cubicBezTo>
                  <a:cubicBezTo>
                    <a:pt x="821" y="3058"/>
                    <a:pt x="614" y="3184"/>
                    <a:pt x="389" y="3267"/>
                  </a:cubicBezTo>
                  <a:cubicBezTo>
                    <a:pt x="210" y="3333"/>
                    <a:pt x="257" y="3599"/>
                    <a:pt x="421" y="3599"/>
                  </a:cubicBezTo>
                  <a:cubicBezTo>
                    <a:pt x="438" y="3599"/>
                    <a:pt x="457" y="3596"/>
                    <a:pt x="478" y="3589"/>
                  </a:cubicBezTo>
                  <a:cubicBezTo>
                    <a:pt x="830" y="3472"/>
                    <a:pt x="1145" y="3264"/>
                    <a:pt x="1390" y="2985"/>
                  </a:cubicBezTo>
                  <a:cubicBezTo>
                    <a:pt x="1594" y="2982"/>
                    <a:pt x="1796" y="2935"/>
                    <a:pt x="1981" y="2846"/>
                  </a:cubicBezTo>
                  <a:cubicBezTo>
                    <a:pt x="2301" y="2692"/>
                    <a:pt x="2558" y="2422"/>
                    <a:pt x="2724" y="2113"/>
                  </a:cubicBezTo>
                  <a:cubicBezTo>
                    <a:pt x="2899" y="1790"/>
                    <a:pt x="2982" y="1426"/>
                    <a:pt x="2966" y="1060"/>
                  </a:cubicBezTo>
                  <a:cubicBezTo>
                    <a:pt x="2946" y="694"/>
                    <a:pt x="2837" y="277"/>
                    <a:pt x="2538" y="40"/>
                  </a:cubicBezTo>
                  <a:cubicBezTo>
                    <a:pt x="2504" y="12"/>
                    <a:pt x="2467" y="1"/>
                    <a:pt x="2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8116803" y="4765022"/>
              <a:ext cx="267736" cy="189066"/>
            </a:xfrm>
            <a:custGeom>
              <a:avLst/>
              <a:gdLst/>
              <a:ahLst/>
              <a:cxnLst/>
              <a:rect l="l" t="t" r="r" b="b"/>
              <a:pathLst>
                <a:path w="4608" h="3254" extrusionOk="0">
                  <a:moveTo>
                    <a:pt x="1457" y="0"/>
                  </a:moveTo>
                  <a:cubicBezTo>
                    <a:pt x="898" y="0"/>
                    <a:pt x="358" y="268"/>
                    <a:pt x="168" y="850"/>
                  </a:cubicBezTo>
                  <a:cubicBezTo>
                    <a:pt x="1" y="1368"/>
                    <a:pt x="294" y="1958"/>
                    <a:pt x="817" y="2116"/>
                  </a:cubicBezTo>
                  <a:cubicBezTo>
                    <a:pt x="833" y="2121"/>
                    <a:pt x="849" y="2123"/>
                    <a:pt x="866" y="2123"/>
                  </a:cubicBezTo>
                  <a:cubicBezTo>
                    <a:pt x="871" y="2123"/>
                    <a:pt x="876" y="2123"/>
                    <a:pt x="880" y="2122"/>
                  </a:cubicBezTo>
                  <a:cubicBezTo>
                    <a:pt x="895" y="2173"/>
                    <a:pt x="934" y="2211"/>
                    <a:pt x="984" y="2229"/>
                  </a:cubicBezTo>
                  <a:cubicBezTo>
                    <a:pt x="1061" y="2252"/>
                    <a:pt x="1141" y="2264"/>
                    <a:pt x="1222" y="2264"/>
                  </a:cubicBezTo>
                  <a:cubicBezTo>
                    <a:pt x="1503" y="2264"/>
                    <a:pt x="1787" y="2125"/>
                    <a:pt x="1916" y="1866"/>
                  </a:cubicBezTo>
                  <a:cubicBezTo>
                    <a:pt x="2079" y="1537"/>
                    <a:pt x="1985" y="1096"/>
                    <a:pt x="1631" y="936"/>
                  </a:cubicBezTo>
                  <a:cubicBezTo>
                    <a:pt x="1538" y="894"/>
                    <a:pt x="1438" y="871"/>
                    <a:pt x="1339" y="871"/>
                  </a:cubicBezTo>
                  <a:cubicBezTo>
                    <a:pt x="1237" y="871"/>
                    <a:pt x="1136" y="896"/>
                    <a:pt x="1043" y="951"/>
                  </a:cubicBezTo>
                  <a:cubicBezTo>
                    <a:pt x="993" y="980"/>
                    <a:pt x="953" y="1040"/>
                    <a:pt x="957" y="1099"/>
                  </a:cubicBezTo>
                  <a:cubicBezTo>
                    <a:pt x="959" y="1176"/>
                    <a:pt x="1009" y="1244"/>
                    <a:pt x="1083" y="1266"/>
                  </a:cubicBezTo>
                  <a:cubicBezTo>
                    <a:pt x="1097" y="1271"/>
                    <a:pt x="1111" y="1273"/>
                    <a:pt x="1124" y="1273"/>
                  </a:cubicBezTo>
                  <a:cubicBezTo>
                    <a:pt x="1160" y="1273"/>
                    <a:pt x="1195" y="1259"/>
                    <a:pt x="1228" y="1243"/>
                  </a:cubicBezTo>
                  <a:lnTo>
                    <a:pt x="1230" y="1243"/>
                  </a:lnTo>
                  <a:lnTo>
                    <a:pt x="1245" y="1238"/>
                  </a:lnTo>
                  <a:cubicBezTo>
                    <a:pt x="1258" y="1234"/>
                    <a:pt x="1273" y="1231"/>
                    <a:pt x="1286" y="1228"/>
                  </a:cubicBezTo>
                  <a:lnTo>
                    <a:pt x="1305" y="1223"/>
                  </a:lnTo>
                  <a:cubicBezTo>
                    <a:pt x="1318" y="1221"/>
                    <a:pt x="1331" y="1220"/>
                    <a:pt x="1343" y="1220"/>
                  </a:cubicBezTo>
                  <a:cubicBezTo>
                    <a:pt x="1356" y="1220"/>
                    <a:pt x="1368" y="1221"/>
                    <a:pt x="1381" y="1223"/>
                  </a:cubicBezTo>
                  <a:cubicBezTo>
                    <a:pt x="1387" y="1225"/>
                    <a:pt x="1393" y="1226"/>
                    <a:pt x="1399" y="1226"/>
                  </a:cubicBezTo>
                  <a:cubicBezTo>
                    <a:pt x="1415" y="1231"/>
                    <a:pt x="1431" y="1235"/>
                    <a:pt x="1448" y="1240"/>
                  </a:cubicBezTo>
                  <a:cubicBezTo>
                    <a:pt x="1452" y="1241"/>
                    <a:pt x="1460" y="1244"/>
                    <a:pt x="1464" y="1246"/>
                  </a:cubicBezTo>
                  <a:cubicBezTo>
                    <a:pt x="1477" y="1253"/>
                    <a:pt x="1491" y="1259"/>
                    <a:pt x="1504" y="1266"/>
                  </a:cubicBezTo>
                  <a:cubicBezTo>
                    <a:pt x="1516" y="1272"/>
                    <a:pt x="1528" y="1280"/>
                    <a:pt x="1538" y="1288"/>
                  </a:cubicBezTo>
                  <a:lnTo>
                    <a:pt x="1550" y="1299"/>
                  </a:lnTo>
                  <a:cubicBezTo>
                    <a:pt x="1559" y="1308"/>
                    <a:pt x="1567" y="1317"/>
                    <a:pt x="1576" y="1325"/>
                  </a:cubicBezTo>
                  <a:lnTo>
                    <a:pt x="1576" y="1325"/>
                  </a:lnTo>
                  <a:cubicBezTo>
                    <a:pt x="1576" y="1325"/>
                    <a:pt x="1576" y="1324"/>
                    <a:pt x="1577" y="1324"/>
                  </a:cubicBezTo>
                  <a:lnTo>
                    <a:pt x="1577" y="1324"/>
                  </a:lnTo>
                  <a:cubicBezTo>
                    <a:pt x="1577" y="1324"/>
                    <a:pt x="1578" y="1326"/>
                    <a:pt x="1580" y="1329"/>
                  </a:cubicBezTo>
                  <a:lnTo>
                    <a:pt x="1580" y="1329"/>
                  </a:lnTo>
                  <a:cubicBezTo>
                    <a:pt x="1579" y="1328"/>
                    <a:pt x="1577" y="1327"/>
                    <a:pt x="1576" y="1325"/>
                  </a:cubicBezTo>
                  <a:lnTo>
                    <a:pt x="1576" y="1325"/>
                  </a:lnTo>
                  <a:cubicBezTo>
                    <a:pt x="1576" y="1329"/>
                    <a:pt x="1582" y="1334"/>
                    <a:pt x="1585" y="1337"/>
                  </a:cubicBezTo>
                  <a:lnTo>
                    <a:pt x="1585" y="1337"/>
                  </a:lnTo>
                  <a:cubicBezTo>
                    <a:pt x="1584" y="1334"/>
                    <a:pt x="1582" y="1332"/>
                    <a:pt x="1580" y="1329"/>
                  </a:cubicBezTo>
                  <a:lnTo>
                    <a:pt x="1580" y="1329"/>
                  </a:lnTo>
                  <a:cubicBezTo>
                    <a:pt x="1581" y="1330"/>
                    <a:pt x="1581" y="1330"/>
                    <a:pt x="1581" y="1330"/>
                  </a:cubicBezTo>
                  <a:cubicBezTo>
                    <a:pt x="1587" y="1336"/>
                    <a:pt x="1588" y="1338"/>
                    <a:pt x="1588" y="1338"/>
                  </a:cubicBezTo>
                  <a:cubicBezTo>
                    <a:pt x="1587" y="1338"/>
                    <a:pt x="1586" y="1338"/>
                    <a:pt x="1585" y="1337"/>
                  </a:cubicBezTo>
                  <a:lnTo>
                    <a:pt x="1585" y="1337"/>
                  </a:lnTo>
                  <a:cubicBezTo>
                    <a:pt x="1589" y="1341"/>
                    <a:pt x="1591" y="1346"/>
                    <a:pt x="1591" y="1346"/>
                  </a:cubicBezTo>
                  <a:cubicBezTo>
                    <a:pt x="1602" y="1361"/>
                    <a:pt x="1611" y="1377"/>
                    <a:pt x="1618" y="1394"/>
                  </a:cubicBezTo>
                  <a:cubicBezTo>
                    <a:pt x="1618" y="1394"/>
                    <a:pt x="1618" y="1394"/>
                    <a:pt x="1618" y="1395"/>
                  </a:cubicBezTo>
                  <a:cubicBezTo>
                    <a:pt x="1621" y="1400"/>
                    <a:pt x="1622" y="1405"/>
                    <a:pt x="1624" y="1407"/>
                  </a:cubicBezTo>
                  <a:cubicBezTo>
                    <a:pt x="1628" y="1422"/>
                    <a:pt x="1633" y="1437"/>
                    <a:pt x="1636" y="1453"/>
                  </a:cubicBezTo>
                  <a:cubicBezTo>
                    <a:pt x="1639" y="1459"/>
                    <a:pt x="1640" y="1466"/>
                    <a:pt x="1640" y="1472"/>
                  </a:cubicBezTo>
                  <a:cubicBezTo>
                    <a:pt x="1640" y="1475"/>
                    <a:pt x="1640" y="1474"/>
                    <a:pt x="1642" y="1477"/>
                  </a:cubicBezTo>
                  <a:cubicBezTo>
                    <a:pt x="1651" y="1500"/>
                    <a:pt x="1645" y="1543"/>
                    <a:pt x="1643" y="1568"/>
                  </a:cubicBezTo>
                  <a:cubicBezTo>
                    <a:pt x="1643" y="1571"/>
                    <a:pt x="1642" y="1577"/>
                    <a:pt x="1642" y="1583"/>
                  </a:cubicBezTo>
                  <a:cubicBezTo>
                    <a:pt x="1637" y="1602"/>
                    <a:pt x="1634" y="1623"/>
                    <a:pt x="1628" y="1642"/>
                  </a:cubicBezTo>
                  <a:cubicBezTo>
                    <a:pt x="1624" y="1657"/>
                    <a:pt x="1618" y="1672"/>
                    <a:pt x="1614" y="1688"/>
                  </a:cubicBezTo>
                  <a:cubicBezTo>
                    <a:pt x="1611" y="1693"/>
                    <a:pt x="1609" y="1697"/>
                    <a:pt x="1606" y="1702"/>
                  </a:cubicBezTo>
                  <a:cubicBezTo>
                    <a:pt x="1599" y="1716"/>
                    <a:pt x="1591" y="1730"/>
                    <a:pt x="1582" y="1745"/>
                  </a:cubicBezTo>
                  <a:cubicBezTo>
                    <a:pt x="1579" y="1751"/>
                    <a:pt x="1575" y="1755"/>
                    <a:pt x="1572" y="1761"/>
                  </a:cubicBezTo>
                  <a:lnTo>
                    <a:pt x="1569" y="1765"/>
                  </a:lnTo>
                  <a:cubicBezTo>
                    <a:pt x="1548" y="1789"/>
                    <a:pt x="1525" y="1811"/>
                    <a:pt x="1502" y="1833"/>
                  </a:cubicBezTo>
                  <a:lnTo>
                    <a:pt x="1488" y="1844"/>
                  </a:lnTo>
                  <a:cubicBezTo>
                    <a:pt x="1470" y="1856"/>
                    <a:pt x="1452" y="1866"/>
                    <a:pt x="1434" y="1876"/>
                  </a:cubicBezTo>
                  <a:cubicBezTo>
                    <a:pt x="1428" y="1879"/>
                    <a:pt x="1422" y="1882"/>
                    <a:pt x="1415" y="1885"/>
                  </a:cubicBezTo>
                  <a:cubicBezTo>
                    <a:pt x="1415" y="1885"/>
                    <a:pt x="1397" y="1894"/>
                    <a:pt x="1397" y="1894"/>
                  </a:cubicBezTo>
                  <a:lnTo>
                    <a:pt x="1393" y="1896"/>
                  </a:lnTo>
                  <a:cubicBezTo>
                    <a:pt x="1381" y="1899"/>
                    <a:pt x="1371" y="1903"/>
                    <a:pt x="1359" y="1906"/>
                  </a:cubicBezTo>
                  <a:cubicBezTo>
                    <a:pt x="1340" y="1912"/>
                    <a:pt x="1319" y="1918"/>
                    <a:pt x="1298" y="1922"/>
                  </a:cubicBezTo>
                  <a:cubicBezTo>
                    <a:pt x="1292" y="1924"/>
                    <a:pt x="1285" y="1924"/>
                    <a:pt x="1277" y="1925"/>
                  </a:cubicBezTo>
                  <a:lnTo>
                    <a:pt x="1276" y="1925"/>
                  </a:lnTo>
                  <a:cubicBezTo>
                    <a:pt x="1254" y="1927"/>
                    <a:pt x="1232" y="1928"/>
                    <a:pt x="1211" y="1928"/>
                  </a:cubicBezTo>
                  <a:cubicBezTo>
                    <a:pt x="1195" y="1928"/>
                    <a:pt x="1180" y="1927"/>
                    <a:pt x="1165" y="1927"/>
                  </a:cubicBezTo>
                  <a:lnTo>
                    <a:pt x="1147" y="1925"/>
                  </a:lnTo>
                  <a:lnTo>
                    <a:pt x="1132" y="1922"/>
                  </a:lnTo>
                  <a:cubicBezTo>
                    <a:pt x="1111" y="1919"/>
                    <a:pt x="1092" y="1913"/>
                    <a:pt x="1072" y="1908"/>
                  </a:cubicBezTo>
                  <a:cubicBezTo>
                    <a:pt x="1060" y="1905"/>
                    <a:pt x="1049" y="1904"/>
                    <a:pt x="1038" y="1904"/>
                  </a:cubicBezTo>
                  <a:cubicBezTo>
                    <a:pt x="1031" y="1904"/>
                    <a:pt x="1025" y="1904"/>
                    <a:pt x="1018" y="1905"/>
                  </a:cubicBezTo>
                  <a:cubicBezTo>
                    <a:pt x="1005" y="1848"/>
                    <a:pt x="963" y="1802"/>
                    <a:pt x="907" y="1786"/>
                  </a:cubicBezTo>
                  <a:cubicBezTo>
                    <a:pt x="636" y="1700"/>
                    <a:pt x="463" y="1423"/>
                    <a:pt x="467" y="1143"/>
                  </a:cubicBezTo>
                  <a:cubicBezTo>
                    <a:pt x="473" y="847"/>
                    <a:pt x="682" y="591"/>
                    <a:pt x="934" y="455"/>
                  </a:cubicBezTo>
                  <a:cubicBezTo>
                    <a:pt x="1089" y="371"/>
                    <a:pt x="1259" y="335"/>
                    <a:pt x="1430" y="335"/>
                  </a:cubicBezTo>
                  <a:cubicBezTo>
                    <a:pt x="1575" y="335"/>
                    <a:pt x="1720" y="361"/>
                    <a:pt x="1858" y="406"/>
                  </a:cubicBezTo>
                  <a:cubicBezTo>
                    <a:pt x="2130" y="495"/>
                    <a:pt x="2472" y="675"/>
                    <a:pt x="2566" y="967"/>
                  </a:cubicBezTo>
                  <a:cubicBezTo>
                    <a:pt x="2613" y="1114"/>
                    <a:pt x="2585" y="1278"/>
                    <a:pt x="2597" y="1431"/>
                  </a:cubicBezTo>
                  <a:cubicBezTo>
                    <a:pt x="2609" y="1559"/>
                    <a:pt x="2632" y="1688"/>
                    <a:pt x="2669" y="1813"/>
                  </a:cubicBezTo>
                  <a:cubicBezTo>
                    <a:pt x="2746" y="2060"/>
                    <a:pt x="2868" y="2291"/>
                    <a:pt x="3031" y="2492"/>
                  </a:cubicBezTo>
                  <a:cubicBezTo>
                    <a:pt x="3368" y="2922"/>
                    <a:pt x="3865" y="3196"/>
                    <a:pt x="4408" y="3252"/>
                  </a:cubicBezTo>
                  <a:cubicBezTo>
                    <a:pt x="4415" y="3253"/>
                    <a:pt x="4421" y="3253"/>
                    <a:pt x="4427" y="3253"/>
                  </a:cubicBezTo>
                  <a:cubicBezTo>
                    <a:pt x="4608" y="3253"/>
                    <a:pt x="4597" y="2966"/>
                    <a:pt x="4410" y="2943"/>
                  </a:cubicBezTo>
                  <a:cubicBezTo>
                    <a:pt x="3878" y="2880"/>
                    <a:pt x="3410" y="2535"/>
                    <a:pt x="3149" y="2076"/>
                  </a:cubicBezTo>
                  <a:cubicBezTo>
                    <a:pt x="3020" y="1853"/>
                    <a:pt x="2948" y="1602"/>
                    <a:pt x="2939" y="1343"/>
                  </a:cubicBezTo>
                  <a:cubicBezTo>
                    <a:pt x="2932" y="1062"/>
                    <a:pt x="2936" y="825"/>
                    <a:pt x="2754" y="591"/>
                  </a:cubicBezTo>
                  <a:cubicBezTo>
                    <a:pt x="2456" y="208"/>
                    <a:pt x="1949" y="0"/>
                    <a:pt x="1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7633685" y="4777456"/>
              <a:ext cx="494394" cy="241009"/>
            </a:xfrm>
            <a:custGeom>
              <a:avLst/>
              <a:gdLst/>
              <a:ahLst/>
              <a:cxnLst/>
              <a:rect l="l" t="t" r="r" b="b"/>
              <a:pathLst>
                <a:path w="8509" h="4148" extrusionOk="0">
                  <a:moveTo>
                    <a:pt x="8272" y="0"/>
                  </a:moveTo>
                  <a:cubicBezTo>
                    <a:pt x="8246" y="0"/>
                    <a:pt x="8218" y="8"/>
                    <a:pt x="8190" y="24"/>
                  </a:cubicBezTo>
                  <a:cubicBezTo>
                    <a:pt x="7689" y="316"/>
                    <a:pt x="7707" y="937"/>
                    <a:pt x="7818" y="1433"/>
                  </a:cubicBezTo>
                  <a:cubicBezTo>
                    <a:pt x="7892" y="1766"/>
                    <a:pt x="7984" y="2087"/>
                    <a:pt x="7897" y="2428"/>
                  </a:cubicBezTo>
                  <a:cubicBezTo>
                    <a:pt x="7820" y="2714"/>
                    <a:pt x="7663" y="2972"/>
                    <a:pt x="7442" y="3169"/>
                  </a:cubicBezTo>
                  <a:cubicBezTo>
                    <a:pt x="7092" y="3490"/>
                    <a:pt x="6572" y="3683"/>
                    <a:pt x="6078" y="3683"/>
                  </a:cubicBezTo>
                  <a:cubicBezTo>
                    <a:pt x="6062" y="3683"/>
                    <a:pt x="6045" y="3683"/>
                    <a:pt x="6029" y="3682"/>
                  </a:cubicBezTo>
                  <a:cubicBezTo>
                    <a:pt x="6216" y="3530"/>
                    <a:pt x="6368" y="3343"/>
                    <a:pt x="6453" y="3121"/>
                  </a:cubicBezTo>
                  <a:cubicBezTo>
                    <a:pt x="6623" y="2664"/>
                    <a:pt x="6528" y="2007"/>
                    <a:pt x="6145" y="1677"/>
                  </a:cubicBezTo>
                  <a:cubicBezTo>
                    <a:pt x="5987" y="1541"/>
                    <a:pt x="5793" y="1476"/>
                    <a:pt x="5600" y="1476"/>
                  </a:cubicBezTo>
                  <a:cubicBezTo>
                    <a:pt x="5299" y="1476"/>
                    <a:pt x="5002" y="1633"/>
                    <a:pt x="4849" y="1920"/>
                  </a:cubicBezTo>
                  <a:cubicBezTo>
                    <a:pt x="4783" y="2043"/>
                    <a:pt x="4891" y="2156"/>
                    <a:pt x="4996" y="2156"/>
                  </a:cubicBezTo>
                  <a:cubicBezTo>
                    <a:pt x="5043" y="2156"/>
                    <a:pt x="5090" y="2134"/>
                    <a:pt x="5120" y="2079"/>
                  </a:cubicBezTo>
                  <a:cubicBezTo>
                    <a:pt x="5217" y="1905"/>
                    <a:pt x="5399" y="1800"/>
                    <a:pt x="5593" y="1800"/>
                  </a:cubicBezTo>
                  <a:cubicBezTo>
                    <a:pt x="5616" y="1800"/>
                    <a:pt x="5639" y="1802"/>
                    <a:pt x="5662" y="1805"/>
                  </a:cubicBezTo>
                  <a:cubicBezTo>
                    <a:pt x="5884" y="1834"/>
                    <a:pt x="6035" y="2022"/>
                    <a:pt x="6109" y="2221"/>
                  </a:cubicBezTo>
                  <a:cubicBezTo>
                    <a:pt x="6195" y="2452"/>
                    <a:pt x="6211" y="2739"/>
                    <a:pt x="6134" y="2973"/>
                  </a:cubicBezTo>
                  <a:cubicBezTo>
                    <a:pt x="6048" y="3232"/>
                    <a:pt x="5828" y="3420"/>
                    <a:pt x="5600" y="3554"/>
                  </a:cubicBezTo>
                  <a:cubicBezTo>
                    <a:pt x="5576" y="3567"/>
                    <a:pt x="5552" y="3579"/>
                    <a:pt x="5529" y="3591"/>
                  </a:cubicBezTo>
                  <a:cubicBezTo>
                    <a:pt x="5317" y="3511"/>
                    <a:pt x="5135" y="3377"/>
                    <a:pt x="5022" y="3173"/>
                  </a:cubicBezTo>
                  <a:cubicBezTo>
                    <a:pt x="4955" y="3056"/>
                    <a:pt x="4918" y="2924"/>
                    <a:pt x="4915" y="2789"/>
                  </a:cubicBezTo>
                  <a:cubicBezTo>
                    <a:pt x="4914" y="2661"/>
                    <a:pt x="4969" y="2544"/>
                    <a:pt x="4979" y="2416"/>
                  </a:cubicBezTo>
                  <a:cubicBezTo>
                    <a:pt x="4987" y="2325"/>
                    <a:pt x="4913" y="2277"/>
                    <a:pt x="4837" y="2277"/>
                  </a:cubicBezTo>
                  <a:cubicBezTo>
                    <a:pt x="4799" y="2277"/>
                    <a:pt x="4760" y="2289"/>
                    <a:pt x="4732" y="2314"/>
                  </a:cubicBezTo>
                  <a:cubicBezTo>
                    <a:pt x="4564" y="2458"/>
                    <a:pt x="4551" y="2729"/>
                    <a:pt x="4581" y="2933"/>
                  </a:cubicBezTo>
                  <a:cubicBezTo>
                    <a:pt x="4613" y="3161"/>
                    <a:pt x="4711" y="3376"/>
                    <a:pt x="4861" y="3551"/>
                  </a:cubicBezTo>
                  <a:cubicBezTo>
                    <a:pt x="4930" y="3628"/>
                    <a:pt x="5010" y="3696"/>
                    <a:pt x="5098" y="3754"/>
                  </a:cubicBezTo>
                  <a:cubicBezTo>
                    <a:pt x="4970" y="3783"/>
                    <a:pt x="4840" y="3799"/>
                    <a:pt x="4710" y="3799"/>
                  </a:cubicBezTo>
                  <a:cubicBezTo>
                    <a:pt x="4507" y="3799"/>
                    <a:pt x="4306" y="3760"/>
                    <a:pt x="4120" y="3674"/>
                  </a:cubicBezTo>
                  <a:cubicBezTo>
                    <a:pt x="3926" y="3583"/>
                    <a:pt x="3757" y="3448"/>
                    <a:pt x="3626" y="3280"/>
                  </a:cubicBezTo>
                  <a:cubicBezTo>
                    <a:pt x="3950" y="3132"/>
                    <a:pt x="4230" y="2874"/>
                    <a:pt x="4333" y="2526"/>
                  </a:cubicBezTo>
                  <a:cubicBezTo>
                    <a:pt x="4458" y="2114"/>
                    <a:pt x="4273" y="1608"/>
                    <a:pt x="3827" y="1494"/>
                  </a:cubicBezTo>
                  <a:cubicBezTo>
                    <a:pt x="3774" y="1480"/>
                    <a:pt x="3721" y="1474"/>
                    <a:pt x="3670" y="1474"/>
                  </a:cubicBezTo>
                  <a:cubicBezTo>
                    <a:pt x="3261" y="1474"/>
                    <a:pt x="2936" y="1877"/>
                    <a:pt x="3126" y="2290"/>
                  </a:cubicBezTo>
                  <a:cubicBezTo>
                    <a:pt x="3151" y="2344"/>
                    <a:pt x="3200" y="2366"/>
                    <a:pt x="3251" y="2366"/>
                  </a:cubicBezTo>
                  <a:cubicBezTo>
                    <a:pt x="3350" y="2366"/>
                    <a:pt x="3459" y="2279"/>
                    <a:pt x="3414" y="2169"/>
                  </a:cubicBezTo>
                  <a:cubicBezTo>
                    <a:pt x="3355" y="2028"/>
                    <a:pt x="3420" y="1858"/>
                    <a:pt x="3574" y="1813"/>
                  </a:cubicBezTo>
                  <a:cubicBezTo>
                    <a:pt x="3601" y="1806"/>
                    <a:pt x="3629" y="1802"/>
                    <a:pt x="3656" y="1802"/>
                  </a:cubicBezTo>
                  <a:cubicBezTo>
                    <a:pt x="3804" y="1802"/>
                    <a:pt x="3943" y="1909"/>
                    <a:pt x="3999" y="2044"/>
                  </a:cubicBezTo>
                  <a:cubicBezTo>
                    <a:pt x="4153" y="2413"/>
                    <a:pt x="3867" y="2782"/>
                    <a:pt x="3554" y="2949"/>
                  </a:cubicBezTo>
                  <a:cubicBezTo>
                    <a:pt x="3520" y="2964"/>
                    <a:pt x="3485" y="2977"/>
                    <a:pt x="3448" y="2989"/>
                  </a:cubicBezTo>
                  <a:cubicBezTo>
                    <a:pt x="3440" y="2970"/>
                    <a:pt x="3432" y="2954"/>
                    <a:pt x="3424" y="2936"/>
                  </a:cubicBezTo>
                  <a:cubicBezTo>
                    <a:pt x="3384" y="2825"/>
                    <a:pt x="3377" y="2705"/>
                    <a:pt x="3315" y="2603"/>
                  </a:cubicBezTo>
                  <a:cubicBezTo>
                    <a:pt x="3285" y="2555"/>
                    <a:pt x="3239" y="2533"/>
                    <a:pt x="3193" y="2533"/>
                  </a:cubicBezTo>
                  <a:cubicBezTo>
                    <a:pt x="3132" y="2533"/>
                    <a:pt x="3072" y="2571"/>
                    <a:pt x="3049" y="2637"/>
                  </a:cubicBezTo>
                  <a:cubicBezTo>
                    <a:pt x="3004" y="2770"/>
                    <a:pt x="3042" y="2927"/>
                    <a:pt x="3103" y="3072"/>
                  </a:cubicBezTo>
                  <a:cubicBezTo>
                    <a:pt x="3060" y="3076"/>
                    <a:pt x="3017" y="3078"/>
                    <a:pt x="2974" y="3078"/>
                  </a:cubicBezTo>
                  <a:cubicBezTo>
                    <a:pt x="2777" y="3078"/>
                    <a:pt x="2581" y="3035"/>
                    <a:pt x="2410" y="2940"/>
                  </a:cubicBezTo>
                  <a:cubicBezTo>
                    <a:pt x="2248" y="2852"/>
                    <a:pt x="2108" y="2726"/>
                    <a:pt x="2001" y="2575"/>
                  </a:cubicBezTo>
                  <a:cubicBezTo>
                    <a:pt x="2174" y="2489"/>
                    <a:pt x="2316" y="2351"/>
                    <a:pt x="2408" y="2181"/>
                  </a:cubicBezTo>
                  <a:cubicBezTo>
                    <a:pt x="2561" y="1895"/>
                    <a:pt x="2601" y="1473"/>
                    <a:pt x="2349" y="1226"/>
                  </a:cubicBezTo>
                  <a:cubicBezTo>
                    <a:pt x="2261" y="1140"/>
                    <a:pt x="2150" y="1099"/>
                    <a:pt x="2036" y="1099"/>
                  </a:cubicBezTo>
                  <a:cubicBezTo>
                    <a:pt x="1953" y="1099"/>
                    <a:pt x="1869" y="1120"/>
                    <a:pt x="1792" y="1162"/>
                  </a:cubicBezTo>
                  <a:cubicBezTo>
                    <a:pt x="1595" y="1267"/>
                    <a:pt x="1502" y="1479"/>
                    <a:pt x="1434" y="1682"/>
                  </a:cubicBezTo>
                  <a:cubicBezTo>
                    <a:pt x="1395" y="1800"/>
                    <a:pt x="1490" y="1877"/>
                    <a:pt x="1588" y="1877"/>
                  </a:cubicBezTo>
                  <a:cubicBezTo>
                    <a:pt x="1652" y="1877"/>
                    <a:pt x="1717" y="1843"/>
                    <a:pt x="1743" y="1766"/>
                  </a:cubicBezTo>
                  <a:cubicBezTo>
                    <a:pt x="1785" y="1645"/>
                    <a:pt x="1865" y="1423"/>
                    <a:pt x="2026" y="1423"/>
                  </a:cubicBezTo>
                  <a:cubicBezTo>
                    <a:pt x="2031" y="1423"/>
                    <a:pt x="2036" y="1424"/>
                    <a:pt x="2041" y="1424"/>
                  </a:cubicBezTo>
                  <a:cubicBezTo>
                    <a:pt x="2161" y="1434"/>
                    <a:pt x="2198" y="1603"/>
                    <a:pt x="2199" y="1699"/>
                  </a:cubicBezTo>
                  <a:cubicBezTo>
                    <a:pt x="2199" y="1945"/>
                    <a:pt x="2060" y="2172"/>
                    <a:pt x="1840" y="2281"/>
                  </a:cubicBezTo>
                  <a:cubicBezTo>
                    <a:pt x="1805" y="2212"/>
                    <a:pt x="1765" y="2145"/>
                    <a:pt x="1734" y="2073"/>
                  </a:cubicBezTo>
                  <a:cubicBezTo>
                    <a:pt x="1717" y="2030"/>
                    <a:pt x="1682" y="2013"/>
                    <a:pt x="1646" y="2013"/>
                  </a:cubicBezTo>
                  <a:cubicBezTo>
                    <a:pt x="1583" y="2013"/>
                    <a:pt x="1515" y="2064"/>
                    <a:pt x="1515" y="2132"/>
                  </a:cubicBezTo>
                  <a:cubicBezTo>
                    <a:pt x="1512" y="2200"/>
                    <a:pt x="1517" y="2268"/>
                    <a:pt x="1526" y="2335"/>
                  </a:cubicBezTo>
                  <a:cubicBezTo>
                    <a:pt x="1252" y="2298"/>
                    <a:pt x="1009" y="2087"/>
                    <a:pt x="859" y="1867"/>
                  </a:cubicBezTo>
                  <a:cubicBezTo>
                    <a:pt x="634" y="1535"/>
                    <a:pt x="490" y="1147"/>
                    <a:pt x="326" y="784"/>
                  </a:cubicBezTo>
                  <a:cubicBezTo>
                    <a:pt x="302" y="730"/>
                    <a:pt x="242" y="703"/>
                    <a:pt x="184" y="703"/>
                  </a:cubicBezTo>
                  <a:cubicBezTo>
                    <a:pt x="153" y="703"/>
                    <a:pt x="123" y="711"/>
                    <a:pt x="98" y="725"/>
                  </a:cubicBezTo>
                  <a:cubicBezTo>
                    <a:pt x="12" y="774"/>
                    <a:pt x="0" y="872"/>
                    <a:pt x="37" y="955"/>
                  </a:cubicBezTo>
                  <a:cubicBezTo>
                    <a:pt x="347" y="1637"/>
                    <a:pt x="667" y="2595"/>
                    <a:pt x="1548" y="2671"/>
                  </a:cubicBezTo>
                  <a:cubicBezTo>
                    <a:pt x="1553" y="2671"/>
                    <a:pt x="1559" y="2672"/>
                    <a:pt x="1564" y="2672"/>
                  </a:cubicBezTo>
                  <a:cubicBezTo>
                    <a:pt x="1598" y="2672"/>
                    <a:pt x="1630" y="2665"/>
                    <a:pt x="1665" y="2662"/>
                  </a:cubicBezTo>
                  <a:cubicBezTo>
                    <a:pt x="1677" y="2681"/>
                    <a:pt x="1684" y="2704"/>
                    <a:pt x="1696" y="2723"/>
                  </a:cubicBezTo>
                  <a:cubicBezTo>
                    <a:pt x="1810" y="2896"/>
                    <a:pt x="1957" y="3046"/>
                    <a:pt x="2127" y="3163"/>
                  </a:cubicBezTo>
                  <a:cubicBezTo>
                    <a:pt x="2373" y="3334"/>
                    <a:pt x="2673" y="3416"/>
                    <a:pt x="2973" y="3416"/>
                  </a:cubicBezTo>
                  <a:cubicBezTo>
                    <a:pt x="3075" y="3416"/>
                    <a:pt x="3177" y="3407"/>
                    <a:pt x="3278" y="3388"/>
                  </a:cubicBezTo>
                  <a:cubicBezTo>
                    <a:pt x="3397" y="3568"/>
                    <a:pt x="3550" y="3725"/>
                    <a:pt x="3728" y="3851"/>
                  </a:cubicBezTo>
                  <a:cubicBezTo>
                    <a:pt x="4020" y="4054"/>
                    <a:pt x="4370" y="4148"/>
                    <a:pt x="4721" y="4148"/>
                  </a:cubicBezTo>
                  <a:cubicBezTo>
                    <a:pt x="4896" y="4148"/>
                    <a:pt x="5072" y="4124"/>
                    <a:pt x="5241" y="4079"/>
                  </a:cubicBezTo>
                  <a:cubicBezTo>
                    <a:pt x="5351" y="4050"/>
                    <a:pt x="5458" y="4011"/>
                    <a:pt x="5561" y="3965"/>
                  </a:cubicBezTo>
                  <a:cubicBezTo>
                    <a:pt x="5727" y="4009"/>
                    <a:pt x="5897" y="4031"/>
                    <a:pt x="6068" y="4031"/>
                  </a:cubicBezTo>
                  <a:cubicBezTo>
                    <a:pt x="6128" y="4031"/>
                    <a:pt x="6187" y="4028"/>
                    <a:pt x="6247" y="4023"/>
                  </a:cubicBezTo>
                  <a:cubicBezTo>
                    <a:pt x="7288" y="3928"/>
                    <a:pt x="8379" y="3139"/>
                    <a:pt x="8277" y="1987"/>
                  </a:cubicBezTo>
                  <a:cubicBezTo>
                    <a:pt x="8234" y="1511"/>
                    <a:pt x="7799" y="644"/>
                    <a:pt x="8354" y="309"/>
                  </a:cubicBezTo>
                  <a:cubicBezTo>
                    <a:pt x="8508" y="216"/>
                    <a:pt x="8415" y="0"/>
                    <a:pt x="8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7449675" y="4755319"/>
              <a:ext cx="187787" cy="148219"/>
            </a:xfrm>
            <a:custGeom>
              <a:avLst/>
              <a:gdLst/>
              <a:ahLst/>
              <a:cxnLst/>
              <a:rect l="l" t="t" r="r" b="b"/>
              <a:pathLst>
                <a:path w="3232" h="2551" extrusionOk="0">
                  <a:moveTo>
                    <a:pt x="1746" y="0"/>
                  </a:moveTo>
                  <a:cubicBezTo>
                    <a:pt x="1341" y="0"/>
                    <a:pt x="930" y="117"/>
                    <a:pt x="605" y="334"/>
                  </a:cubicBezTo>
                  <a:cubicBezTo>
                    <a:pt x="235" y="582"/>
                    <a:pt x="1" y="1007"/>
                    <a:pt x="17" y="1455"/>
                  </a:cubicBezTo>
                  <a:cubicBezTo>
                    <a:pt x="33" y="1900"/>
                    <a:pt x="291" y="2325"/>
                    <a:pt x="688" y="2529"/>
                  </a:cubicBezTo>
                  <a:cubicBezTo>
                    <a:pt x="716" y="2544"/>
                    <a:pt x="744" y="2550"/>
                    <a:pt x="770" y="2550"/>
                  </a:cubicBezTo>
                  <a:cubicBezTo>
                    <a:pt x="919" y="2550"/>
                    <a:pt x="1013" y="2337"/>
                    <a:pt x="857" y="2240"/>
                  </a:cubicBezTo>
                  <a:cubicBezTo>
                    <a:pt x="571" y="2063"/>
                    <a:pt x="368" y="1758"/>
                    <a:pt x="368" y="1414"/>
                  </a:cubicBezTo>
                  <a:cubicBezTo>
                    <a:pt x="368" y="1066"/>
                    <a:pt x="564" y="756"/>
                    <a:pt x="861" y="586"/>
                  </a:cubicBezTo>
                  <a:cubicBezTo>
                    <a:pt x="1128" y="434"/>
                    <a:pt x="1462" y="344"/>
                    <a:pt x="1791" y="344"/>
                  </a:cubicBezTo>
                  <a:cubicBezTo>
                    <a:pt x="2216" y="344"/>
                    <a:pt x="2631" y="493"/>
                    <a:pt x="2877" y="850"/>
                  </a:cubicBezTo>
                  <a:cubicBezTo>
                    <a:pt x="2912" y="900"/>
                    <a:pt x="2962" y="921"/>
                    <a:pt x="3011" y="921"/>
                  </a:cubicBezTo>
                  <a:cubicBezTo>
                    <a:pt x="3123" y="921"/>
                    <a:pt x="3232" y="809"/>
                    <a:pt x="3152" y="688"/>
                  </a:cubicBezTo>
                  <a:cubicBezTo>
                    <a:pt x="2843" y="217"/>
                    <a:pt x="2299" y="0"/>
                    <a:pt x="17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7491683" y="4809528"/>
              <a:ext cx="85178" cy="99588"/>
            </a:xfrm>
            <a:custGeom>
              <a:avLst/>
              <a:gdLst/>
              <a:ahLst/>
              <a:cxnLst/>
              <a:rect l="l" t="t" r="r" b="b"/>
              <a:pathLst>
                <a:path w="1466" h="1714" extrusionOk="0">
                  <a:moveTo>
                    <a:pt x="610" y="0"/>
                  </a:moveTo>
                  <a:cubicBezTo>
                    <a:pt x="512" y="0"/>
                    <a:pt x="414" y="23"/>
                    <a:pt x="320" y="74"/>
                  </a:cubicBezTo>
                  <a:cubicBezTo>
                    <a:pt x="196" y="143"/>
                    <a:pt x="101" y="256"/>
                    <a:pt x="51" y="391"/>
                  </a:cubicBezTo>
                  <a:cubicBezTo>
                    <a:pt x="4" y="516"/>
                    <a:pt x="0" y="692"/>
                    <a:pt x="117" y="759"/>
                  </a:cubicBezTo>
                  <a:lnTo>
                    <a:pt x="117" y="759"/>
                  </a:lnTo>
                  <a:cubicBezTo>
                    <a:pt x="123" y="765"/>
                    <a:pt x="129" y="770"/>
                    <a:pt x="135" y="776"/>
                  </a:cubicBezTo>
                  <a:cubicBezTo>
                    <a:pt x="160" y="797"/>
                    <a:pt x="191" y="808"/>
                    <a:pt x="221" y="808"/>
                  </a:cubicBezTo>
                  <a:cubicBezTo>
                    <a:pt x="282" y="808"/>
                    <a:pt x="339" y="766"/>
                    <a:pt x="340" y="694"/>
                  </a:cubicBezTo>
                  <a:cubicBezTo>
                    <a:pt x="356" y="665"/>
                    <a:pt x="365" y="632"/>
                    <a:pt x="363" y="598"/>
                  </a:cubicBezTo>
                  <a:cubicBezTo>
                    <a:pt x="363" y="582"/>
                    <a:pt x="362" y="564"/>
                    <a:pt x="362" y="546"/>
                  </a:cubicBezTo>
                  <a:lnTo>
                    <a:pt x="362" y="545"/>
                  </a:lnTo>
                  <a:cubicBezTo>
                    <a:pt x="363" y="534"/>
                    <a:pt x="366" y="524"/>
                    <a:pt x="369" y="515"/>
                  </a:cubicBezTo>
                  <a:cubicBezTo>
                    <a:pt x="378" y="490"/>
                    <a:pt x="390" y="466"/>
                    <a:pt x="403" y="444"/>
                  </a:cubicBezTo>
                  <a:cubicBezTo>
                    <a:pt x="403" y="444"/>
                    <a:pt x="424" y="422"/>
                    <a:pt x="432" y="413"/>
                  </a:cubicBezTo>
                  <a:cubicBezTo>
                    <a:pt x="440" y="405"/>
                    <a:pt x="445" y="400"/>
                    <a:pt x="452" y="395"/>
                  </a:cubicBezTo>
                  <a:cubicBezTo>
                    <a:pt x="470" y="379"/>
                    <a:pt x="457" y="389"/>
                    <a:pt x="469" y="382"/>
                  </a:cubicBezTo>
                  <a:cubicBezTo>
                    <a:pt x="510" y="353"/>
                    <a:pt x="559" y="338"/>
                    <a:pt x="610" y="338"/>
                  </a:cubicBezTo>
                  <a:cubicBezTo>
                    <a:pt x="617" y="338"/>
                    <a:pt x="623" y="338"/>
                    <a:pt x="630" y="339"/>
                  </a:cubicBezTo>
                  <a:cubicBezTo>
                    <a:pt x="685" y="342"/>
                    <a:pt x="740" y="358"/>
                    <a:pt x="788" y="385"/>
                  </a:cubicBezTo>
                  <a:cubicBezTo>
                    <a:pt x="905" y="445"/>
                    <a:pt x="991" y="551"/>
                    <a:pt x="1028" y="678"/>
                  </a:cubicBezTo>
                  <a:cubicBezTo>
                    <a:pt x="1045" y="739"/>
                    <a:pt x="1046" y="802"/>
                    <a:pt x="1036" y="866"/>
                  </a:cubicBezTo>
                  <a:cubicBezTo>
                    <a:pt x="1022" y="940"/>
                    <a:pt x="994" y="1011"/>
                    <a:pt x="954" y="1075"/>
                  </a:cubicBezTo>
                  <a:cubicBezTo>
                    <a:pt x="860" y="1223"/>
                    <a:pt x="720" y="1337"/>
                    <a:pt x="554" y="1398"/>
                  </a:cubicBezTo>
                  <a:cubicBezTo>
                    <a:pt x="473" y="1426"/>
                    <a:pt x="418" y="1506"/>
                    <a:pt x="442" y="1595"/>
                  </a:cubicBezTo>
                  <a:cubicBezTo>
                    <a:pt x="460" y="1660"/>
                    <a:pt x="527" y="1713"/>
                    <a:pt x="596" y="1713"/>
                  </a:cubicBezTo>
                  <a:cubicBezTo>
                    <a:pt x="610" y="1713"/>
                    <a:pt x="625" y="1711"/>
                    <a:pt x="639" y="1706"/>
                  </a:cubicBezTo>
                  <a:cubicBezTo>
                    <a:pt x="1083" y="1552"/>
                    <a:pt x="1465" y="1099"/>
                    <a:pt x="1353" y="607"/>
                  </a:cubicBezTo>
                  <a:cubicBezTo>
                    <a:pt x="1277" y="272"/>
                    <a:pt x="947" y="0"/>
                    <a:pt x="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7849127" y="4776061"/>
              <a:ext cx="205683" cy="48864"/>
            </a:xfrm>
            <a:custGeom>
              <a:avLst/>
              <a:gdLst/>
              <a:ahLst/>
              <a:cxnLst/>
              <a:rect l="l" t="t" r="r" b="b"/>
              <a:pathLst>
                <a:path w="3540" h="841" extrusionOk="0">
                  <a:moveTo>
                    <a:pt x="785" y="1"/>
                  </a:moveTo>
                  <a:cubicBezTo>
                    <a:pt x="703" y="1"/>
                    <a:pt x="622" y="10"/>
                    <a:pt x="541" y="31"/>
                  </a:cubicBezTo>
                  <a:cubicBezTo>
                    <a:pt x="255" y="105"/>
                    <a:pt x="0" y="365"/>
                    <a:pt x="38" y="676"/>
                  </a:cubicBezTo>
                  <a:cubicBezTo>
                    <a:pt x="50" y="784"/>
                    <a:pt x="141" y="841"/>
                    <a:pt x="227" y="841"/>
                  </a:cubicBezTo>
                  <a:cubicBezTo>
                    <a:pt x="310" y="841"/>
                    <a:pt x="387" y="787"/>
                    <a:pt x="381" y="676"/>
                  </a:cubicBezTo>
                  <a:cubicBezTo>
                    <a:pt x="368" y="425"/>
                    <a:pt x="580" y="353"/>
                    <a:pt x="793" y="353"/>
                  </a:cubicBezTo>
                  <a:cubicBezTo>
                    <a:pt x="886" y="353"/>
                    <a:pt x="979" y="367"/>
                    <a:pt x="1053" y="385"/>
                  </a:cubicBezTo>
                  <a:cubicBezTo>
                    <a:pt x="1350" y="457"/>
                    <a:pt x="1625" y="599"/>
                    <a:pt x="1917" y="688"/>
                  </a:cubicBezTo>
                  <a:cubicBezTo>
                    <a:pt x="2078" y="737"/>
                    <a:pt x="2241" y="763"/>
                    <a:pt x="2402" y="763"/>
                  </a:cubicBezTo>
                  <a:cubicBezTo>
                    <a:pt x="2793" y="763"/>
                    <a:pt x="3167" y="613"/>
                    <a:pt x="3439" y="291"/>
                  </a:cubicBezTo>
                  <a:cubicBezTo>
                    <a:pt x="3540" y="174"/>
                    <a:pt x="3437" y="16"/>
                    <a:pt x="3321" y="16"/>
                  </a:cubicBezTo>
                  <a:cubicBezTo>
                    <a:pt x="3286" y="16"/>
                    <a:pt x="3248" y="31"/>
                    <a:pt x="3216" y="68"/>
                  </a:cubicBezTo>
                  <a:cubicBezTo>
                    <a:pt x="3013" y="292"/>
                    <a:pt x="2731" y="432"/>
                    <a:pt x="2426" y="432"/>
                  </a:cubicBezTo>
                  <a:cubicBezTo>
                    <a:pt x="2422" y="432"/>
                    <a:pt x="2419" y="432"/>
                    <a:pt x="2416" y="432"/>
                  </a:cubicBezTo>
                  <a:cubicBezTo>
                    <a:pt x="2083" y="429"/>
                    <a:pt x="1775" y="268"/>
                    <a:pt x="1470" y="154"/>
                  </a:cubicBezTo>
                  <a:cubicBezTo>
                    <a:pt x="1255" y="74"/>
                    <a:pt x="1019" y="1"/>
                    <a:pt x="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7819088" y="4799302"/>
              <a:ext cx="6972" cy="7030"/>
            </a:xfrm>
            <a:custGeom>
              <a:avLst/>
              <a:gdLst/>
              <a:ahLst/>
              <a:cxnLst/>
              <a:rect l="l" t="t" r="r" b="b"/>
              <a:pathLst>
                <a:path w="120" h="121" extrusionOk="0">
                  <a:moveTo>
                    <a:pt x="119" y="1"/>
                  </a:moveTo>
                  <a:cubicBezTo>
                    <a:pt x="113" y="26"/>
                    <a:pt x="100" y="50"/>
                    <a:pt x="81" y="68"/>
                  </a:cubicBezTo>
                  <a:cubicBezTo>
                    <a:pt x="75" y="75"/>
                    <a:pt x="66" y="82"/>
                    <a:pt x="58" y="88"/>
                  </a:cubicBezTo>
                  <a:cubicBezTo>
                    <a:pt x="52" y="94"/>
                    <a:pt x="47" y="99"/>
                    <a:pt x="39" y="105"/>
                  </a:cubicBezTo>
                  <a:cubicBezTo>
                    <a:pt x="33" y="108"/>
                    <a:pt x="26" y="108"/>
                    <a:pt x="20" y="109"/>
                  </a:cubicBezTo>
                  <a:cubicBezTo>
                    <a:pt x="14" y="112"/>
                    <a:pt x="7" y="119"/>
                    <a:pt x="1" y="121"/>
                  </a:cubicBezTo>
                  <a:cubicBezTo>
                    <a:pt x="32" y="113"/>
                    <a:pt x="109" y="87"/>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7818217" y="4806275"/>
              <a:ext cx="930" cy="232"/>
            </a:xfrm>
            <a:custGeom>
              <a:avLst/>
              <a:gdLst/>
              <a:ahLst/>
              <a:cxnLst/>
              <a:rect l="l" t="t" r="r" b="b"/>
              <a:pathLst>
                <a:path w="16" h="4" extrusionOk="0">
                  <a:moveTo>
                    <a:pt x="16" y="1"/>
                  </a:moveTo>
                  <a:lnTo>
                    <a:pt x="16" y="1"/>
                  </a:lnTo>
                  <a:cubicBezTo>
                    <a:pt x="15" y="1"/>
                    <a:pt x="15" y="1"/>
                    <a:pt x="15" y="1"/>
                  </a:cubicBezTo>
                  <a:lnTo>
                    <a:pt x="15" y="1"/>
                  </a:lnTo>
                  <a:cubicBezTo>
                    <a:pt x="15" y="1"/>
                    <a:pt x="15" y="1"/>
                    <a:pt x="16" y="1"/>
                  </a:cubicBezTo>
                  <a:close/>
                  <a:moveTo>
                    <a:pt x="15" y="1"/>
                  </a:moveTo>
                  <a:cubicBezTo>
                    <a:pt x="6" y="3"/>
                    <a:pt x="1" y="3"/>
                    <a:pt x="1" y="3"/>
                  </a:cubicBezTo>
                  <a:cubicBezTo>
                    <a:pt x="1" y="3"/>
                    <a:pt x="5" y="3"/>
                    <a:pt x="13" y="2"/>
                  </a:cubicBezTo>
                  <a:cubicBezTo>
                    <a:pt x="13" y="2"/>
                    <a:pt x="14"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7805783" y="4760955"/>
              <a:ext cx="43751" cy="45843"/>
            </a:xfrm>
            <a:custGeom>
              <a:avLst/>
              <a:gdLst/>
              <a:ahLst/>
              <a:cxnLst/>
              <a:rect l="l" t="t" r="r" b="b"/>
              <a:pathLst>
                <a:path w="753" h="789" extrusionOk="0">
                  <a:moveTo>
                    <a:pt x="592" y="0"/>
                  </a:moveTo>
                  <a:cubicBezTo>
                    <a:pt x="590" y="0"/>
                    <a:pt x="587" y="0"/>
                    <a:pt x="585" y="0"/>
                  </a:cubicBezTo>
                  <a:cubicBezTo>
                    <a:pt x="428" y="8"/>
                    <a:pt x="279" y="77"/>
                    <a:pt x="173" y="194"/>
                  </a:cubicBezTo>
                  <a:cubicBezTo>
                    <a:pt x="116" y="257"/>
                    <a:pt x="71" y="329"/>
                    <a:pt x="42" y="409"/>
                  </a:cubicBezTo>
                  <a:cubicBezTo>
                    <a:pt x="9" y="489"/>
                    <a:pt x="0" y="577"/>
                    <a:pt x="15" y="661"/>
                  </a:cubicBezTo>
                  <a:cubicBezTo>
                    <a:pt x="37" y="735"/>
                    <a:pt x="104" y="787"/>
                    <a:pt x="182" y="788"/>
                  </a:cubicBezTo>
                  <a:cubicBezTo>
                    <a:pt x="206" y="785"/>
                    <a:pt x="228" y="779"/>
                    <a:pt x="249" y="769"/>
                  </a:cubicBezTo>
                  <a:cubicBezTo>
                    <a:pt x="264" y="763"/>
                    <a:pt x="277" y="756"/>
                    <a:pt x="289" y="747"/>
                  </a:cubicBezTo>
                  <a:cubicBezTo>
                    <a:pt x="296" y="741"/>
                    <a:pt x="304" y="735"/>
                    <a:pt x="311" y="728"/>
                  </a:cubicBezTo>
                  <a:cubicBezTo>
                    <a:pt x="329" y="708"/>
                    <a:pt x="342" y="686"/>
                    <a:pt x="348" y="661"/>
                  </a:cubicBezTo>
                  <a:cubicBezTo>
                    <a:pt x="351" y="633"/>
                    <a:pt x="354" y="605"/>
                    <a:pt x="356" y="578"/>
                  </a:cubicBezTo>
                  <a:cubicBezTo>
                    <a:pt x="360" y="553"/>
                    <a:pt x="367" y="528"/>
                    <a:pt x="376" y="504"/>
                  </a:cubicBezTo>
                  <a:cubicBezTo>
                    <a:pt x="387" y="482"/>
                    <a:pt x="398" y="461"/>
                    <a:pt x="413" y="440"/>
                  </a:cubicBezTo>
                  <a:cubicBezTo>
                    <a:pt x="430" y="421"/>
                    <a:pt x="447" y="403"/>
                    <a:pt x="465" y="387"/>
                  </a:cubicBezTo>
                  <a:cubicBezTo>
                    <a:pt x="484" y="375"/>
                    <a:pt x="504" y="363"/>
                    <a:pt x="523" y="353"/>
                  </a:cubicBezTo>
                  <a:cubicBezTo>
                    <a:pt x="550" y="344"/>
                    <a:pt x="576" y="337"/>
                    <a:pt x="603" y="332"/>
                  </a:cubicBezTo>
                  <a:lnTo>
                    <a:pt x="600" y="332"/>
                  </a:lnTo>
                  <a:cubicBezTo>
                    <a:pt x="686" y="326"/>
                    <a:pt x="752" y="254"/>
                    <a:pt x="752" y="168"/>
                  </a:cubicBezTo>
                  <a:cubicBezTo>
                    <a:pt x="748" y="83"/>
                    <a:pt x="682" y="0"/>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a:off x="7765634" y="4775074"/>
              <a:ext cx="22195" cy="25333"/>
            </a:xfrm>
            <a:custGeom>
              <a:avLst/>
              <a:gdLst/>
              <a:ahLst/>
              <a:cxnLst/>
              <a:rect l="l" t="t" r="r" b="b"/>
              <a:pathLst>
                <a:path w="382" h="436" extrusionOk="0">
                  <a:moveTo>
                    <a:pt x="192" y="0"/>
                  </a:moveTo>
                  <a:cubicBezTo>
                    <a:pt x="161" y="0"/>
                    <a:pt x="131" y="8"/>
                    <a:pt x="105" y="24"/>
                  </a:cubicBezTo>
                  <a:lnTo>
                    <a:pt x="69" y="51"/>
                  </a:lnTo>
                  <a:cubicBezTo>
                    <a:pt x="48" y="71"/>
                    <a:pt x="32" y="98"/>
                    <a:pt x="25" y="128"/>
                  </a:cubicBezTo>
                  <a:cubicBezTo>
                    <a:pt x="19" y="159"/>
                    <a:pt x="13" y="190"/>
                    <a:pt x="8" y="219"/>
                  </a:cubicBezTo>
                  <a:cubicBezTo>
                    <a:pt x="5" y="234"/>
                    <a:pt x="4" y="251"/>
                    <a:pt x="1" y="265"/>
                  </a:cubicBezTo>
                  <a:cubicBezTo>
                    <a:pt x="1" y="288"/>
                    <a:pt x="5" y="311"/>
                    <a:pt x="16" y="332"/>
                  </a:cubicBezTo>
                  <a:cubicBezTo>
                    <a:pt x="20" y="345"/>
                    <a:pt x="28" y="359"/>
                    <a:pt x="38" y="369"/>
                  </a:cubicBezTo>
                  <a:cubicBezTo>
                    <a:pt x="50" y="387"/>
                    <a:pt x="68" y="402"/>
                    <a:pt x="87" y="412"/>
                  </a:cubicBezTo>
                  <a:cubicBezTo>
                    <a:pt x="112" y="428"/>
                    <a:pt x="143" y="436"/>
                    <a:pt x="173" y="436"/>
                  </a:cubicBezTo>
                  <a:lnTo>
                    <a:pt x="219" y="430"/>
                  </a:lnTo>
                  <a:cubicBezTo>
                    <a:pt x="241" y="425"/>
                    <a:pt x="260" y="415"/>
                    <a:pt x="276" y="399"/>
                  </a:cubicBezTo>
                  <a:cubicBezTo>
                    <a:pt x="290" y="391"/>
                    <a:pt x="300" y="381"/>
                    <a:pt x="308" y="369"/>
                  </a:cubicBezTo>
                  <a:cubicBezTo>
                    <a:pt x="322" y="351"/>
                    <a:pt x="333" y="332"/>
                    <a:pt x="339" y="310"/>
                  </a:cubicBezTo>
                  <a:cubicBezTo>
                    <a:pt x="345" y="279"/>
                    <a:pt x="352" y="249"/>
                    <a:pt x="358" y="218"/>
                  </a:cubicBezTo>
                  <a:cubicBezTo>
                    <a:pt x="382" y="126"/>
                    <a:pt x="328" y="33"/>
                    <a:pt x="238" y="5"/>
                  </a:cubicBezTo>
                  <a:lnTo>
                    <a:pt x="238" y="6"/>
                  </a:lnTo>
                  <a:lnTo>
                    <a:pt x="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256;p11"/>
          <p:cNvGrpSpPr/>
          <p:nvPr/>
        </p:nvGrpSpPr>
        <p:grpSpPr>
          <a:xfrm rot="10800000" flipH="1">
            <a:off x="7670135" y="144788"/>
            <a:ext cx="1355509" cy="1305452"/>
            <a:chOff x="7449675" y="3536680"/>
            <a:chExt cx="1538603" cy="1481785"/>
          </a:xfrm>
        </p:grpSpPr>
        <p:sp>
          <p:nvSpPr>
            <p:cNvPr id="257" name="Google Shape;257;p11"/>
            <p:cNvSpPr/>
            <p:nvPr/>
          </p:nvSpPr>
          <p:spPr>
            <a:xfrm>
              <a:off x="8578308" y="3536680"/>
              <a:ext cx="197955" cy="198420"/>
            </a:xfrm>
            <a:custGeom>
              <a:avLst/>
              <a:gdLst/>
              <a:ahLst/>
              <a:cxnLst/>
              <a:rect l="l" t="t" r="r" b="b"/>
              <a:pathLst>
                <a:path w="3407" h="3415" extrusionOk="0">
                  <a:moveTo>
                    <a:pt x="225" y="1"/>
                  </a:moveTo>
                  <a:cubicBezTo>
                    <a:pt x="111" y="1"/>
                    <a:pt x="1" y="112"/>
                    <a:pt x="85" y="231"/>
                  </a:cubicBezTo>
                  <a:cubicBezTo>
                    <a:pt x="317" y="560"/>
                    <a:pt x="692" y="691"/>
                    <a:pt x="1080" y="736"/>
                  </a:cubicBezTo>
                  <a:cubicBezTo>
                    <a:pt x="1506" y="785"/>
                    <a:pt x="1996" y="711"/>
                    <a:pt x="2359" y="987"/>
                  </a:cubicBezTo>
                  <a:cubicBezTo>
                    <a:pt x="2544" y="1126"/>
                    <a:pt x="2696" y="1329"/>
                    <a:pt x="2829" y="1515"/>
                  </a:cubicBezTo>
                  <a:cubicBezTo>
                    <a:pt x="2967" y="1707"/>
                    <a:pt x="3061" y="1908"/>
                    <a:pt x="3023" y="2149"/>
                  </a:cubicBezTo>
                  <a:cubicBezTo>
                    <a:pt x="2958" y="2565"/>
                    <a:pt x="2627" y="2918"/>
                    <a:pt x="2242" y="3065"/>
                  </a:cubicBezTo>
                  <a:cubicBezTo>
                    <a:pt x="2216" y="3075"/>
                    <a:pt x="2192" y="3091"/>
                    <a:pt x="2174" y="3112"/>
                  </a:cubicBezTo>
                  <a:cubicBezTo>
                    <a:pt x="2156" y="3102"/>
                    <a:pt x="2137" y="3098"/>
                    <a:pt x="2117" y="3098"/>
                  </a:cubicBezTo>
                  <a:cubicBezTo>
                    <a:pt x="2113" y="3098"/>
                    <a:pt x="2108" y="3098"/>
                    <a:pt x="2103" y="3099"/>
                  </a:cubicBezTo>
                  <a:cubicBezTo>
                    <a:pt x="2082" y="3101"/>
                    <a:pt x="2061" y="3103"/>
                    <a:pt x="2041" y="3103"/>
                  </a:cubicBezTo>
                  <a:cubicBezTo>
                    <a:pt x="1738" y="3103"/>
                    <a:pt x="1496" y="2805"/>
                    <a:pt x="1414" y="2533"/>
                  </a:cubicBezTo>
                  <a:cubicBezTo>
                    <a:pt x="1372" y="2391"/>
                    <a:pt x="1364" y="2231"/>
                    <a:pt x="1432" y="2095"/>
                  </a:cubicBezTo>
                  <a:cubicBezTo>
                    <a:pt x="1463" y="2031"/>
                    <a:pt x="1506" y="1975"/>
                    <a:pt x="1560" y="1929"/>
                  </a:cubicBezTo>
                  <a:cubicBezTo>
                    <a:pt x="1582" y="1911"/>
                    <a:pt x="1607" y="1895"/>
                    <a:pt x="1632" y="1881"/>
                  </a:cubicBezTo>
                  <a:cubicBezTo>
                    <a:pt x="1677" y="1852"/>
                    <a:pt x="1700" y="1818"/>
                    <a:pt x="1731" y="1776"/>
                  </a:cubicBezTo>
                  <a:cubicBezTo>
                    <a:pt x="1788" y="1707"/>
                    <a:pt x="1771" y="1604"/>
                    <a:pt x="1680" y="1576"/>
                  </a:cubicBezTo>
                  <a:cubicBezTo>
                    <a:pt x="1642" y="1565"/>
                    <a:pt x="1606" y="1557"/>
                    <a:pt x="1571" y="1557"/>
                  </a:cubicBezTo>
                  <a:cubicBezTo>
                    <a:pt x="1541" y="1557"/>
                    <a:pt x="1511" y="1563"/>
                    <a:pt x="1480" y="1576"/>
                  </a:cubicBezTo>
                  <a:cubicBezTo>
                    <a:pt x="1428" y="1601"/>
                    <a:pt x="1379" y="1634"/>
                    <a:pt x="1335" y="1672"/>
                  </a:cubicBezTo>
                  <a:cubicBezTo>
                    <a:pt x="1256" y="1739"/>
                    <a:pt x="1191" y="1821"/>
                    <a:pt x="1143" y="1912"/>
                  </a:cubicBezTo>
                  <a:cubicBezTo>
                    <a:pt x="1032" y="2129"/>
                    <a:pt x="1019" y="2377"/>
                    <a:pt x="1087" y="2610"/>
                  </a:cubicBezTo>
                  <a:cubicBezTo>
                    <a:pt x="1209" y="3023"/>
                    <a:pt x="1573" y="3414"/>
                    <a:pt x="2017" y="3414"/>
                  </a:cubicBezTo>
                  <a:cubicBezTo>
                    <a:pt x="2059" y="3414"/>
                    <a:pt x="2101" y="3411"/>
                    <a:pt x="2143" y="3404"/>
                  </a:cubicBezTo>
                  <a:cubicBezTo>
                    <a:pt x="2164" y="3401"/>
                    <a:pt x="2183" y="3393"/>
                    <a:pt x="2199" y="3381"/>
                  </a:cubicBezTo>
                  <a:cubicBezTo>
                    <a:pt x="2223" y="3396"/>
                    <a:pt x="2249" y="3404"/>
                    <a:pt x="2276" y="3404"/>
                  </a:cubicBezTo>
                  <a:cubicBezTo>
                    <a:pt x="2295" y="3404"/>
                    <a:pt x="2314" y="3400"/>
                    <a:pt x="2333" y="3392"/>
                  </a:cubicBezTo>
                  <a:cubicBezTo>
                    <a:pt x="2762" y="3235"/>
                    <a:pt x="3110" y="2913"/>
                    <a:pt x="3280" y="2485"/>
                  </a:cubicBezTo>
                  <a:cubicBezTo>
                    <a:pt x="3372" y="2252"/>
                    <a:pt x="3406" y="1988"/>
                    <a:pt x="3332" y="1745"/>
                  </a:cubicBezTo>
                  <a:cubicBezTo>
                    <a:pt x="3257" y="1493"/>
                    <a:pt x="3085" y="1286"/>
                    <a:pt x="2922" y="1085"/>
                  </a:cubicBezTo>
                  <a:cubicBezTo>
                    <a:pt x="2764" y="886"/>
                    <a:pt x="2587" y="697"/>
                    <a:pt x="2355" y="588"/>
                  </a:cubicBezTo>
                  <a:cubicBezTo>
                    <a:pt x="2128" y="483"/>
                    <a:pt x="1882" y="448"/>
                    <a:pt x="1635" y="431"/>
                  </a:cubicBezTo>
                  <a:cubicBezTo>
                    <a:pt x="1220" y="403"/>
                    <a:pt x="640" y="449"/>
                    <a:pt x="360" y="70"/>
                  </a:cubicBezTo>
                  <a:cubicBezTo>
                    <a:pt x="324" y="21"/>
                    <a:pt x="274"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a:off x="8681440" y="3622556"/>
              <a:ext cx="43286" cy="60194"/>
            </a:xfrm>
            <a:custGeom>
              <a:avLst/>
              <a:gdLst/>
              <a:ahLst/>
              <a:cxnLst/>
              <a:rect l="l" t="t" r="r" b="b"/>
              <a:pathLst>
                <a:path w="745" h="1036" extrusionOk="0">
                  <a:moveTo>
                    <a:pt x="259" y="339"/>
                  </a:moveTo>
                  <a:cubicBezTo>
                    <a:pt x="259" y="339"/>
                    <a:pt x="262" y="340"/>
                    <a:pt x="272" y="344"/>
                  </a:cubicBezTo>
                  <a:lnTo>
                    <a:pt x="272" y="344"/>
                  </a:lnTo>
                  <a:cubicBezTo>
                    <a:pt x="267" y="341"/>
                    <a:pt x="260" y="339"/>
                    <a:pt x="259" y="339"/>
                  </a:cubicBezTo>
                  <a:close/>
                  <a:moveTo>
                    <a:pt x="392" y="492"/>
                  </a:moveTo>
                  <a:cubicBezTo>
                    <a:pt x="393" y="499"/>
                    <a:pt x="393" y="504"/>
                    <a:pt x="392" y="504"/>
                  </a:cubicBezTo>
                  <a:cubicBezTo>
                    <a:pt x="392" y="504"/>
                    <a:pt x="392" y="501"/>
                    <a:pt x="392" y="492"/>
                  </a:cubicBezTo>
                  <a:close/>
                  <a:moveTo>
                    <a:pt x="215" y="0"/>
                  </a:moveTo>
                  <a:cubicBezTo>
                    <a:pt x="198" y="0"/>
                    <a:pt x="181" y="1"/>
                    <a:pt x="164" y="3"/>
                  </a:cubicBezTo>
                  <a:cubicBezTo>
                    <a:pt x="121" y="5"/>
                    <a:pt x="79" y="21"/>
                    <a:pt x="48" y="51"/>
                  </a:cubicBezTo>
                  <a:cubicBezTo>
                    <a:pt x="19" y="82"/>
                    <a:pt x="1" y="123"/>
                    <a:pt x="1" y="166"/>
                  </a:cubicBezTo>
                  <a:cubicBezTo>
                    <a:pt x="4" y="244"/>
                    <a:pt x="67" y="330"/>
                    <a:pt x="151" y="330"/>
                  </a:cubicBezTo>
                  <a:cubicBezTo>
                    <a:pt x="155" y="330"/>
                    <a:pt x="160" y="330"/>
                    <a:pt x="164" y="329"/>
                  </a:cubicBezTo>
                  <a:cubicBezTo>
                    <a:pt x="176" y="329"/>
                    <a:pt x="187" y="328"/>
                    <a:pt x="198" y="328"/>
                  </a:cubicBezTo>
                  <a:cubicBezTo>
                    <a:pt x="205" y="328"/>
                    <a:pt x="214" y="329"/>
                    <a:pt x="221" y="329"/>
                  </a:cubicBezTo>
                  <a:lnTo>
                    <a:pt x="227" y="329"/>
                  </a:lnTo>
                  <a:cubicBezTo>
                    <a:pt x="236" y="332"/>
                    <a:pt x="245" y="334"/>
                    <a:pt x="256" y="337"/>
                  </a:cubicBezTo>
                  <a:cubicBezTo>
                    <a:pt x="264" y="340"/>
                    <a:pt x="273" y="344"/>
                    <a:pt x="282" y="347"/>
                  </a:cubicBezTo>
                  <a:cubicBezTo>
                    <a:pt x="278" y="346"/>
                    <a:pt x="275" y="345"/>
                    <a:pt x="272" y="344"/>
                  </a:cubicBezTo>
                  <a:lnTo>
                    <a:pt x="272" y="344"/>
                  </a:lnTo>
                  <a:cubicBezTo>
                    <a:pt x="274" y="345"/>
                    <a:pt x="276" y="346"/>
                    <a:pt x="278" y="347"/>
                  </a:cubicBezTo>
                  <a:cubicBezTo>
                    <a:pt x="290" y="353"/>
                    <a:pt x="299" y="357"/>
                    <a:pt x="307" y="363"/>
                  </a:cubicBezTo>
                  <a:lnTo>
                    <a:pt x="318" y="371"/>
                  </a:lnTo>
                  <a:cubicBezTo>
                    <a:pt x="317" y="370"/>
                    <a:pt x="316" y="370"/>
                    <a:pt x="316" y="370"/>
                  </a:cubicBezTo>
                  <a:lnTo>
                    <a:pt x="316" y="370"/>
                  </a:lnTo>
                  <a:cubicBezTo>
                    <a:pt x="315" y="370"/>
                    <a:pt x="329" y="380"/>
                    <a:pt x="333" y="384"/>
                  </a:cubicBezTo>
                  <a:cubicBezTo>
                    <a:pt x="338" y="390"/>
                    <a:pt x="346" y="397"/>
                    <a:pt x="352" y="405"/>
                  </a:cubicBezTo>
                  <a:lnTo>
                    <a:pt x="356" y="409"/>
                  </a:lnTo>
                  <a:cubicBezTo>
                    <a:pt x="359" y="415"/>
                    <a:pt x="364" y="421"/>
                    <a:pt x="367" y="425"/>
                  </a:cubicBezTo>
                  <a:cubicBezTo>
                    <a:pt x="373" y="434"/>
                    <a:pt x="377" y="443"/>
                    <a:pt x="383" y="452"/>
                  </a:cubicBezTo>
                  <a:cubicBezTo>
                    <a:pt x="386" y="463"/>
                    <a:pt x="389" y="473"/>
                    <a:pt x="392" y="483"/>
                  </a:cubicBezTo>
                  <a:cubicBezTo>
                    <a:pt x="392" y="486"/>
                    <a:pt x="392" y="488"/>
                    <a:pt x="392" y="491"/>
                  </a:cubicBezTo>
                  <a:lnTo>
                    <a:pt x="392" y="532"/>
                  </a:lnTo>
                  <a:cubicBezTo>
                    <a:pt x="390" y="544"/>
                    <a:pt x="389" y="554"/>
                    <a:pt x="386" y="563"/>
                  </a:cubicBezTo>
                  <a:cubicBezTo>
                    <a:pt x="384" y="569"/>
                    <a:pt x="381" y="575"/>
                    <a:pt x="378" y="582"/>
                  </a:cubicBezTo>
                  <a:cubicBezTo>
                    <a:pt x="377" y="585"/>
                    <a:pt x="377" y="587"/>
                    <a:pt x="376" y="590"/>
                  </a:cubicBezTo>
                  <a:cubicBezTo>
                    <a:pt x="368" y="605"/>
                    <a:pt x="356" y="618"/>
                    <a:pt x="349" y="631"/>
                  </a:cubicBezTo>
                  <a:lnTo>
                    <a:pt x="346" y="636"/>
                  </a:lnTo>
                  <a:cubicBezTo>
                    <a:pt x="337" y="645"/>
                    <a:pt x="330" y="652"/>
                    <a:pt x="321" y="659"/>
                  </a:cubicBezTo>
                  <a:lnTo>
                    <a:pt x="313" y="667"/>
                  </a:lnTo>
                  <a:cubicBezTo>
                    <a:pt x="307" y="670"/>
                    <a:pt x="301" y="674"/>
                    <a:pt x="297" y="677"/>
                  </a:cubicBezTo>
                  <a:cubicBezTo>
                    <a:pt x="290" y="682"/>
                    <a:pt x="281" y="688"/>
                    <a:pt x="272" y="692"/>
                  </a:cubicBezTo>
                  <a:lnTo>
                    <a:pt x="270" y="692"/>
                  </a:lnTo>
                  <a:cubicBezTo>
                    <a:pt x="239" y="698"/>
                    <a:pt x="210" y="710"/>
                    <a:pt x="183" y="726"/>
                  </a:cubicBezTo>
                  <a:cubicBezTo>
                    <a:pt x="125" y="760"/>
                    <a:pt x="93" y="825"/>
                    <a:pt x="103" y="892"/>
                  </a:cubicBezTo>
                  <a:cubicBezTo>
                    <a:pt x="110" y="951"/>
                    <a:pt x="158" y="1022"/>
                    <a:pt x="223" y="1031"/>
                  </a:cubicBezTo>
                  <a:cubicBezTo>
                    <a:pt x="239" y="1034"/>
                    <a:pt x="256" y="1036"/>
                    <a:pt x="272" y="1036"/>
                  </a:cubicBezTo>
                  <a:cubicBezTo>
                    <a:pt x="304" y="1036"/>
                    <a:pt x="337" y="1030"/>
                    <a:pt x="368" y="1019"/>
                  </a:cubicBezTo>
                  <a:cubicBezTo>
                    <a:pt x="404" y="1006"/>
                    <a:pt x="438" y="991"/>
                    <a:pt x="470" y="972"/>
                  </a:cubicBezTo>
                  <a:cubicBezTo>
                    <a:pt x="521" y="941"/>
                    <a:pt x="567" y="899"/>
                    <a:pt x="604" y="853"/>
                  </a:cubicBezTo>
                  <a:cubicBezTo>
                    <a:pt x="694" y="739"/>
                    <a:pt x="744" y="602"/>
                    <a:pt x="725" y="455"/>
                  </a:cubicBezTo>
                  <a:cubicBezTo>
                    <a:pt x="692" y="211"/>
                    <a:pt x="465"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1"/>
            <p:cNvSpPr/>
            <p:nvPr/>
          </p:nvSpPr>
          <p:spPr>
            <a:xfrm>
              <a:off x="8560703" y="3588450"/>
              <a:ext cx="202545" cy="585150"/>
            </a:xfrm>
            <a:custGeom>
              <a:avLst/>
              <a:gdLst/>
              <a:ahLst/>
              <a:cxnLst/>
              <a:rect l="l" t="t" r="r" b="b"/>
              <a:pathLst>
                <a:path w="3486" h="10071" extrusionOk="0">
                  <a:moveTo>
                    <a:pt x="2237" y="6849"/>
                  </a:moveTo>
                  <a:cubicBezTo>
                    <a:pt x="2290" y="6849"/>
                    <a:pt x="2342" y="6852"/>
                    <a:pt x="2394" y="6858"/>
                  </a:cubicBezTo>
                  <a:cubicBezTo>
                    <a:pt x="2368" y="7019"/>
                    <a:pt x="2322" y="7178"/>
                    <a:pt x="2257" y="7327"/>
                  </a:cubicBezTo>
                  <a:cubicBezTo>
                    <a:pt x="2193" y="7466"/>
                    <a:pt x="2063" y="7609"/>
                    <a:pt x="2023" y="7760"/>
                  </a:cubicBezTo>
                  <a:cubicBezTo>
                    <a:pt x="1993" y="7738"/>
                    <a:pt x="1957" y="7727"/>
                    <a:pt x="1921" y="7727"/>
                  </a:cubicBezTo>
                  <a:cubicBezTo>
                    <a:pt x="1882" y="7727"/>
                    <a:pt x="1843" y="7741"/>
                    <a:pt x="1814" y="7772"/>
                  </a:cubicBezTo>
                  <a:cubicBezTo>
                    <a:pt x="1806" y="7780"/>
                    <a:pt x="1799" y="7788"/>
                    <a:pt x="1790" y="7795"/>
                  </a:cubicBezTo>
                  <a:cubicBezTo>
                    <a:pt x="1788" y="7797"/>
                    <a:pt x="1787" y="7799"/>
                    <a:pt x="1786" y="7800"/>
                  </a:cubicBezTo>
                  <a:lnTo>
                    <a:pt x="1786" y="7800"/>
                  </a:lnTo>
                  <a:cubicBezTo>
                    <a:pt x="1777" y="7805"/>
                    <a:pt x="1768" y="7811"/>
                    <a:pt x="1760" y="7816"/>
                  </a:cubicBezTo>
                  <a:lnTo>
                    <a:pt x="1746" y="7823"/>
                  </a:lnTo>
                  <a:cubicBezTo>
                    <a:pt x="1726" y="7831"/>
                    <a:pt x="1706" y="7835"/>
                    <a:pt x="1686" y="7840"/>
                  </a:cubicBezTo>
                  <a:cubicBezTo>
                    <a:pt x="1673" y="7840"/>
                    <a:pt x="1660" y="7841"/>
                    <a:pt x="1646" y="7841"/>
                  </a:cubicBezTo>
                  <a:cubicBezTo>
                    <a:pt x="1633" y="7841"/>
                    <a:pt x="1624" y="7841"/>
                    <a:pt x="1612" y="7840"/>
                  </a:cubicBezTo>
                  <a:lnTo>
                    <a:pt x="1608" y="7840"/>
                  </a:lnTo>
                  <a:cubicBezTo>
                    <a:pt x="1586" y="7834"/>
                    <a:pt x="1562" y="7829"/>
                    <a:pt x="1540" y="7822"/>
                  </a:cubicBezTo>
                  <a:lnTo>
                    <a:pt x="1521" y="7816"/>
                  </a:lnTo>
                  <a:lnTo>
                    <a:pt x="1521" y="7816"/>
                  </a:lnTo>
                  <a:cubicBezTo>
                    <a:pt x="1515" y="7814"/>
                    <a:pt x="1502" y="7808"/>
                    <a:pt x="1498" y="7806"/>
                  </a:cubicBezTo>
                  <a:cubicBezTo>
                    <a:pt x="1476" y="7795"/>
                    <a:pt x="1456" y="7782"/>
                    <a:pt x="1434" y="7769"/>
                  </a:cubicBezTo>
                  <a:lnTo>
                    <a:pt x="1434" y="7769"/>
                  </a:lnTo>
                  <a:cubicBezTo>
                    <a:pt x="1433" y="7768"/>
                    <a:pt x="1432" y="7767"/>
                    <a:pt x="1430" y="7766"/>
                  </a:cubicBezTo>
                  <a:cubicBezTo>
                    <a:pt x="1421" y="7758"/>
                    <a:pt x="1412" y="7751"/>
                    <a:pt x="1405" y="7743"/>
                  </a:cubicBezTo>
                  <a:cubicBezTo>
                    <a:pt x="1396" y="7735"/>
                    <a:pt x="1389" y="7727"/>
                    <a:pt x="1380" y="7718"/>
                  </a:cubicBezTo>
                  <a:cubicBezTo>
                    <a:pt x="1377" y="7715"/>
                    <a:pt x="1375" y="7712"/>
                    <a:pt x="1372" y="7709"/>
                  </a:cubicBezTo>
                  <a:cubicBezTo>
                    <a:pt x="1361" y="7689"/>
                    <a:pt x="1347" y="7669"/>
                    <a:pt x="1335" y="7647"/>
                  </a:cubicBezTo>
                  <a:cubicBezTo>
                    <a:pt x="1335" y="7646"/>
                    <a:pt x="1335" y="7646"/>
                    <a:pt x="1335" y="7646"/>
                  </a:cubicBezTo>
                  <a:cubicBezTo>
                    <a:pt x="1335" y="7646"/>
                    <a:pt x="1335" y="7646"/>
                    <a:pt x="1334" y="7646"/>
                  </a:cubicBezTo>
                  <a:cubicBezTo>
                    <a:pt x="1334" y="7644"/>
                    <a:pt x="1334" y="7641"/>
                    <a:pt x="1332" y="7640"/>
                  </a:cubicBezTo>
                  <a:cubicBezTo>
                    <a:pt x="1328" y="7625"/>
                    <a:pt x="1324" y="7609"/>
                    <a:pt x="1319" y="7592"/>
                  </a:cubicBezTo>
                  <a:cubicBezTo>
                    <a:pt x="1316" y="7580"/>
                    <a:pt x="1313" y="7567"/>
                    <a:pt x="1312" y="7555"/>
                  </a:cubicBezTo>
                  <a:cubicBezTo>
                    <a:pt x="1312" y="7551"/>
                    <a:pt x="1312" y="7546"/>
                    <a:pt x="1310" y="7542"/>
                  </a:cubicBezTo>
                  <a:cubicBezTo>
                    <a:pt x="1307" y="7512"/>
                    <a:pt x="1307" y="7481"/>
                    <a:pt x="1310" y="7452"/>
                  </a:cubicBezTo>
                  <a:cubicBezTo>
                    <a:pt x="1310" y="7446"/>
                    <a:pt x="1312" y="7441"/>
                    <a:pt x="1312" y="7435"/>
                  </a:cubicBezTo>
                  <a:lnTo>
                    <a:pt x="1312" y="7434"/>
                  </a:lnTo>
                  <a:cubicBezTo>
                    <a:pt x="1315" y="7421"/>
                    <a:pt x="1318" y="7407"/>
                    <a:pt x="1321" y="7392"/>
                  </a:cubicBezTo>
                  <a:cubicBezTo>
                    <a:pt x="1328" y="7363"/>
                    <a:pt x="1337" y="7333"/>
                    <a:pt x="1347" y="7305"/>
                  </a:cubicBezTo>
                  <a:lnTo>
                    <a:pt x="1349" y="7301"/>
                  </a:lnTo>
                  <a:lnTo>
                    <a:pt x="1356" y="7286"/>
                  </a:lnTo>
                  <a:cubicBezTo>
                    <a:pt x="1364" y="7271"/>
                    <a:pt x="1371" y="7256"/>
                    <a:pt x="1378" y="7241"/>
                  </a:cubicBezTo>
                  <a:cubicBezTo>
                    <a:pt x="1396" y="7212"/>
                    <a:pt x="1414" y="7184"/>
                    <a:pt x="1433" y="7155"/>
                  </a:cubicBezTo>
                  <a:cubicBezTo>
                    <a:pt x="1441" y="7150"/>
                    <a:pt x="1445" y="7142"/>
                    <a:pt x="1452" y="7135"/>
                  </a:cubicBezTo>
                  <a:cubicBezTo>
                    <a:pt x="1463" y="7121"/>
                    <a:pt x="1475" y="7110"/>
                    <a:pt x="1486" y="7098"/>
                  </a:cubicBezTo>
                  <a:cubicBezTo>
                    <a:pt x="1512" y="7073"/>
                    <a:pt x="1538" y="7049"/>
                    <a:pt x="1568" y="7027"/>
                  </a:cubicBezTo>
                  <a:cubicBezTo>
                    <a:pt x="1608" y="6994"/>
                    <a:pt x="1621" y="6938"/>
                    <a:pt x="1614" y="6884"/>
                  </a:cubicBezTo>
                  <a:cubicBezTo>
                    <a:pt x="1811" y="6862"/>
                    <a:pt x="2008" y="6850"/>
                    <a:pt x="2206" y="6849"/>
                  </a:cubicBezTo>
                  <a:cubicBezTo>
                    <a:pt x="2217" y="6849"/>
                    <a:pt x="2227" y="6849"/>
                    <a:pt x="2237" y="6849"/>
                  </a:cubicBezTo>
                  <a:close/>
                  <a:moveTo>
                    <a:pt x="2456" y="8691"/>
                  </a:moveTo>
                  <a:cubicBezTo>
                    <a:pt x="2488" y="8691"/>
                    <a:pt x="2520" y="8692"/>
                    <a:pt x="2551" y="8696"/>
                  </a:cubicBezTo>
                  <a:cubicBezTo>
                    <a:pt x="2653" y="8705"/>
                    <a:pt x="2762" y="8736"/>
                    <a:pt x="2843" y="8801"/>
                  </a:cubicBezTo>
                  <a:cubicBezTo>
                    <a:pt x="2873" y="8827"/>
                    <a:pt x="2898" y="8857"/>
                    <a:pt x="2920" y="8890"/>
                  </a:cubicBezTo>
                  <a:cubicBezTo>
                    <a:pt x="2884" y="8993"/>
                    <a:pt x="2837" y="9091"/>
                    <a:pt x="2782" y="9184"/>
                  </a:cubicBezTo>
                  <a:cubicBezTo>
                    <a:pt x="2698" y="9316"/>
                    <a:pt x="2541" y="9387"/>
                    <a:pt x="2486" y="9531"/>
                  </a:cubicBezTo>
                  <a:cubicBezTo>
                    <a:pt x="2480" y="9547"/>
                    <a:pt x="2479" y="9565"/>
                    <a:pt x="2480" y="9583"/>
                  </a:cubicBezTo>
                  <a:cubicBezTo>
                    <a:pt x="2458" y="9518"/>
                    <a:pt x="2403" y="9465"/>
                    <a:pt x="2335" y="9465"/>
                  </a:cubicBezTo>
                  <a:cubicBezTo>
                    <a:pt x="2309" y="9465"/>
                    <a:pt x="2280" y="9474"/>
                    <a:pt x="2251" y="9492"/>
                  </a:cubicBezTo>
                  <a:cubicBezTo>
                    <a:pt x="2208" y="9520"/>
                    <a:pt x="2159" y="9533"/>
                    <a:pt x="2109" y="9533"/>
                  </a:cubicBezTo>
                  <a:cubicBezTo>
                    <a:pt x="2015" y="9533"/>
                    <a:pt x="1920" y="9487"/>
                    <a:pt x="1863" y="9405"/>
                  </a:cubicBezTo>
                  <a:cubicBezTo>
                    <a:pt x="1752" y="9248"/>
                    <a:pt x="1812" y="9017"/>
                    <a:pt x="1938" y="8887"/>
                  </a:cubicBezTo>
                  <a:cubicBezTo>
                    <a:pt x="2071" y="8749"/>
                    <a:pt x="2266" y="8691"/>
                    <a:pt x="2456" y="8691"/>
                  </a:cubicBezTo>
                  <a:close/>
                  <a:moveTo>
                    <a:pt x="156" y="1"/>
                  </a:moveTo>
                  <a:cubicBezTo>
                    <a:pt x="76" y="1"/>
                    <a:pt x="0" y="52"/>
                    <a:pt x="7" y="155"/>
                  </a:cubicBezTo>
                  <a:cubicBezTo>
                    <a:pt x="62" y="1041"/>
                    <a:pt x="405" y="1883"/>
                    <a:pt x="986" y="2554"/>
                  </a:cubicBezTo>
                  <a:cubicBezTo>
                    <a:pt x="1288" y="2904"/>
                    <a:pt x="1666" y="3138"/>
                    <a:pt x="2009" y="3438"/>
                  </a:cubicBezTo>
                  <a:cubicBezTo>
                    <a:pt x="2203" y="3604"/>
                    <a:pt x="2354" y="3814"/>
                    <a:pt x="2454" y="4050"/>
                  </a:cubicBezTo>
                  <a:cubicBezTo>
                    <a:pt x="2536" y="4257"/>
                    <a:pt x="2533" y="4500"/>
                    <a:pt x="2639" y="4694"/>
                  </a:cubicBezTo>
                  <a:cubicBezTo>
                    <a:pt x="2720" y="4716"/>
                    <a:pt x="2701" y="4836"/>
                    <a:pt x="2618" y="4836"/>
                  </a:cubicBezTo>
                  <a:cubicBezTo>
                    <a:pt x="2617" y="4836"/>
                    <a:pt x="2617" y="4836"/>
                    <a:pt x="2616" y="4836"/>
                  </a:cubicBezTo>
                  <a:cubicBezTo>
                    <a:pt x="2590" y="5008"/>
                    <a:pt x="2536" y="5175"/>
                    <a:pt x="2458" y="5331"/>
                  </a:cubicBezTo>
                  <a:cubicBezTo>
                    <a:pt x="2212" y="4907"/>
                    <a:pt x="1829" y="4567"/>
                    <a:pt x="1324" y="4561"/>
                  </a:cubicBezTo>
                  <a:cubicBezTo>
                    <a:pt x="1319" y="4561"/>
                    <a:pt x="1314" y="4561"/>
                    <a:pt x="1310" y="4561"/>
                  </a:cubicBezTo>
                  <a:cubicBezTo>
                    <a:pt x="925" y="4561"/>
                    <a:pt x="564" y="4745"/>
                    <a:pt x="339" y="5057"/>
                  </a:cubicBezTo>
                  <a:cubicBezTo>
                    <a:pt x="251" y="5178"/>
                    <a:pt x="366" y="5293"/>
                    <a:pt x="485" y="5293"/>
                  </a:cubicBezTo>
                  <a:cubicBezTo>
                    <a:pt x="535" y="5293"/>
                    <a:pt x="586" y="5273"/>
                    <a:pt x="623" y="5223"/>
                  </a:cubicBezTo>
                  <a:cubicBezTo>
                    <a:pt x="778" y="5013"/>
                    <a:pt x="1042" y="4898"/>
                    <a:pt x="1301" y="4898"/>
                  </a:cubicBezTo>
                  <a:cubicBezTo>
                    <a:pt x="1371" y="4898"/>
                    <a:pt x="1441" y="4906"/>
                    <a:pt x="1509" y="4924"/>
                  </a:cubicBezTo>
                  <a:cubicBezTo>
                    <a:pt x="1852" y="5013"/>
                    <a:pt x="2098" y="5347"/>
                    <a:pt x="2242" y="5663"/>
                  </a:cubicBezTo>
                  <a:cubicBezTo>
                    <a:pt x="2073" y="5871"/>
                    <a:pt x="1857" y="6036"/>
                    <a:pt x="1611" y="6144"/>
                  </a:cubicBezTo>
                  <a:cubicBezTo>
                    <a:pt x="1476" y="6202"/>
                    <a:pt x="1327" y="6238"/>
                    <a:pt x="1180" y="6238"/>
                  </a:cubicBezTo>
                  <a:cubicBezTo>
                    <a:pt x="1041" y="6238"/>
                    <a:pt x="903" y="6205"/>
                    <a:pt x="782" y="6126"/>
                  </a:cubicBezTo>
                  <a:cubicBezTo>
                    <a:pt x="681" y="6061"/>
                    <a:pt x="599" y="5968"/>
                    <a:pt x="546" y="5860"/>
                  </a:cubicBezTo>
                  <a:cubicBezTo>
                    <a:pt x="491" y="5744"/>
                    <a:pt x="528" y="5587"/>
                    <a:pt x="456" y="5486"/>
                  </a:cubicBezTo>
                  <a:cubicBezTo>
                    <a:pt x="429" y="5448"/>
                    <a:pt x="379" y="5416"/>
                    <a:pt x="329" y="5416"/>
                  </a:cubicBezTo>
                  <a:cubicBezTo>
                    <a:pt x="308" y="5416"/>
                    <a:pt x="287" y="5422"/>
                    <a:pt x="268" y="5436"/>
                  </a:cubicBezTo>
                  <a:cubicBezTo>
                    <a:pt x="117" y="5553"/>
                    <a:pt x="148" y="5768"/>
                    <a:pt x="207" y="5929"/>
                  </a:cubicBezTo>
                  <a:cubicBezTo>
                    <a:pt x="266" y="6086"/>
                    <a:pt x="364" y="6224"/>
                    <a:pt x="491" y="6332"/>
                  </a:cubicBezTo>
                  <a:cubicBezTo>
                    <a:pt x="691" y="6499"/>
                    <a:pt x="936" y="6575"/>
                    <a:pt x="1185" y="6575"/>
                  </a:cubicBezTo>
                  <a:cubicBezTo>
                    <a:pt x="1314" y="6575"/>
                    <a:pt x="1444" y="6555"/>
                    <a:pt x="1569" y="6517"/>
                  </a:cubicBezTo>
                  <a:cubicBezTo>
                    <a:pt x="1876" y="6424"/>
                    <a:pt x="2147" y="6245"/>
                    <a:pt x="2368" y="6017"/>
                  </a:cubicBezTo>
                  <a:cubicBezTo>
                    <a:pt x="2408" y="6178"/>
                    <a:pt x="2427" y="6342"/>
                    <a:pt x="2427" y="6507"/>
                  </a:cubicBezTo>
                  <a:cubicBezTo>
                    <a:pt x="2368" y="6499"/>
                    <a:pt x="2307" y="6496"/>
                    <a:pt x="2245" y="6496"/>
                  </a:cubicBezTo>
                  <a:cubicBezTo>
                    <a:pt x="2011" y="6496"/>
                    <a:pt x="1766" y="6543"/>
                    <a:pt x="1569" y="6575"/>
                  </a:cubicBezTo>
                  <a:cubicBezTo>
                    <a:pt x="1486" y="6588"/>
                    <a:pt x="1454" y="6662"/>
                    <a:pt x="1458" y="6735"/>
                  </a:cubicBezTo>
                  <a:cubicBezTo>
                    <a:pt x="1456" y="6735"/>
                    <a:pt x="1454" y="6735"/>
                    <a:pt x="1452" y="6735"/>
                  </a:cubicBezTo>
                  <a:cubicBezTo>
                    <a:pt x="1406" y="6735"/>
                    <a:pt x="1362" y="6751"/>
                    <a:pt x="1325" y="6781"/>
                  </a:cubicBezTo>
                  <a:cubicBezTo>
                    <a:pt x="1069" y="6984"/>
                    <a:pt x="918" y="7330"/>
                    <a:pt x="987" y="7655"/>
                  </a:cubicBezTo>
                  <a:cubicBezTo>
                    <a:pt x="1050" y="7951"/>
                    <a:pt x="1324" y="8152"/>
                    <a:pt x="1620" y="8165"/>
                  </a:cubicBezTo>
                  <a:cubicBezTo>
                    <a:pt x="1630" y="8166"/>
                    <a:pt x="1640" y="8166"/>
                    <a:pt x="1650" y="8166"/>
                  </a:cubicBezTo>
                  <a:cubicBezTo>
                    <a:pt x="1798" y="8166"/>
                    <a:pt x="1941" y="8105"/>
                    <a:pt x="2043" y="7997"/>
                  </a:cubicBezTo>
                  <a:cubicBezTo>
                    <a:pt x="2057" y="7982"/>
                    <a:pt x="2068" y="7964"/>
                    <a:pt x="2076" y="7945"/>
                  </a:cubicBezTo>
                  <a:cubicBezTo>
                    <a:pt x="2099" y="7960"/>
                    <a:pt x="2127" y="7969"/>
                    <a:pt x="2155" y="7969"/>
                  </a:cubicBezTo>
                  <a:cubicBezTo>
                    <a:pt x="2166" y="7969"/>
                    <a:pt x="2178" y="7967"/>
                    <a:pt x="2190" y="7964"/>
                  </a:cubicBezTo>
                  <a:cubicBezTo>
                    <a:pt x="2353" y="7917"/>
                    <a:pt x="2446" y="7718"/>
                    <a:pt x="2517" y="7576"/>
                  </a:cubicBezTo>
                  <a:cubicBezTo>
                    <a:pt x="2602" y="7413"/>
                    <a:pt x="2665" y="7241"/>
                    <a:pt x="2707" y="7064"/>
                  </a:cubicBezTo>
                  <a:cubicBezTo>
                    <a:pt x="2870" y="7295"/>
                    <a:pt x="2973" y="7575"/>
                    <a:pt x="3022" y="7850"/>
                  </a:cubicBezTo>
                  <a:cubicBezTo>
                    <a:pt x="3059" y="8065"/>
                    <a:pt x="3047" y="8285"/>
                    <a:pt x="3013" y="8503"/>
                  </a:cubicBezTo>
                  <a:cubicBezTo>
                    <a:pt x="2883" y="8416"/>
                    <a:pt x="2735" y="8362"/>
                    <a:pt x="2579" y="8349"/>
                  </a:cubicBezTo>
                  <a:cubicBezTo>
                    <a:pt x="2540" y="8345"/>
                    <a:pt x="2501" y="8343"/>
                    <a:pt x="2461" y="8343"/>
                  </a:cubicBezTo>
                  <a:cubicBezTo>
                    <a:pt x="2174" y="8343"/>
                    <a:pt x="1873" y="8446"/>
                    <a:pt x="1683" y="8662"/>
                  </a:cubicBezTo>
                  <a:cubicBezTo>
                    <a:pt x="1472" y="8900"/>
                    <a:pt x="1392" y="9272"/>
                    <a:pt x="1563" y="9556"/>
                  </a:cubicBezTo>
                  <a:cubicBezTo>
                    <a:pt x="1678" y="9746"/>
                    <a:pt x="1899" y="9863"/>
                    <a:pt x="2117" y="9863"/>
                  </a:cubicBezTo>
                  <a:cubicBezTo>
                    <a:pt x="2223" y="9863"/>
                    <a:pt x="2328" y="9836"/>
                    <a:pt x="2419" y="9775"/>
                  </a:cubicBezTo>
                  <a:cubicBezTo>
                    <a:pt x="2476" y="9741"/>
                    <a:pt x="2504" y="9675"/>
                    <a:pt x="2492" y="9611"/>
                  </a:cubicBezTo>
                  <a:lnTo>
                    <a:pt x="2492" y="9611"/>
                  </a:lnTo>
                  <a:cubicBezTo>
                    <a:pt x="2507" y="9657"/>
                    <a:pt x="2544" y="9692"/>
                    <a:pt x="2590" y="9707"/>
                  </a:cubicBezTo>
                  <a:cubicBezTo>
                    <a:pt x="2610" y="9712"/>
                    <a:pt x="2630" y="9714"/>
                    <a:pt x="2650" y="9714"/>
                  </a:cubicBezTo>
                  <a:cubicBezTo>
                    <a:pt x="2813" y="9714"/>
                    <a:pt x="2944" y="9556"/>
                    <a:pt x="3034" y="9430"/>
                  </a:cubicBezTo>
                  <a:cubicBezTo>
                    <a:pt x="3059" y="9395"/>
                    <a:pt x="3077" y="9355"/>
                    <a:pt x="3099" y="9318"/>
                  </a:cubicBezTo>
                  <a:cubicBezTo>
                    <a:pt x="3114" y="9378"/>
                    <a:pt x="3124" y="9441"/>
                    <a:pt x="3130" y="9504"/>
                  </a:cubicBezTo>
                  <a:cubicBezTo>
                    <a:pt x="3136" y="9584"/>
                    <a:pt x="3138" y="9666"/>
                    <a:pt x="3133" y="9746"/>
                  </a:cubicBezTo>
                  <a:cubicBezTo>
                    <a:pt x="3130" y="9836"/>
                    <a:pt x="3111" y="9922"/>
                    <a:pt x="3163" y="10002"/>
                  </a:cubicBezTo>
                  <a:cubicBezTo>
                    <a:pt x="3192" y="10048"/>
                    <a:pt x="3236" y="10071"/>
                    <a:pt x="3282" y="10071"/>
                  </a:cubicBezTo>
                  <a:cubicBezTo>
                    <a:pt x="3318" y="10071"/>
                    <a:pt x="3355" y="10057"/>
                    <a:pt x="3387" y="10030"/>
                  </a:cubicBezTo>
                  <a:cubicBezTo>
                    <a:pt x="3466" y="9965"/>
                    <a:pt x="3469" y="9855"/>
                    <a:pt x="3478" y="9760"/>
                  </a:cubicBezTo>
                  <a:cubicBezTo>
                    <a:pt x="3486" y="9666"/>
                    <a:pt x="3484" y="9571"/>
                    <a:pt x="3474" y="9476"/>
                  </a:cubicBezTo>
                  <a:cubicBezTo>
                    <a:pt x="3458" y="9300"/>
                    <a:pt x="3418" y="9127"/>
                    <a:pt x="3352" y="8962"/>
                  </a:cubicBezTo>
                  <a:cubicBezTo>
                    <a:pt x="3338" y="8925"/>
                    <a:pt x="3315" y="8890"/>
                    <a:pt x="3299" y="8853"/>
                  </a:cubicBezTo>
                  <a:cubicBezTo>
                    <a:pt x="3404" y="8490"/>
                    <a:pt x="3422" y="8106"/>
                    <a:pt x="3352" y="7735"/>
                  </a:cubicBezTo>
                  <a:cubicBezTo>
                    <a:pt x="3284" y="7370"/>
                    <a:pt x="3126" y="6969"/>
                    <a:pt x="2861" y="6702"/>
                  </a:cubicBezTo>
                  <a:cubicBezTo>
                    <a:pt x="2831" y="6674"/>
                    <a:pt x="2800" y="6649"/>
                    <a:pt x="2765" y="6628"/>
                  </a:cubicBezTo>
                  <a:cubicBezTo>
                    <a:pt x="2776" y="6419"/>
                    <a:pt x="2762" y="6211"/>
                    <a:pt x="2720" y="6005"/>
                  </a:cubicBezTo>
                  <a:cubicBezTo>
                    <a:pt x="2696" y="5898"/>
                    <a:pt x="2665" y="5794"/>
                    <a:pt x="2627" y="5692"/>
                  </a:cubicBezTo>
                  <a:cubicBezTo>
                    <a:pt x="2787" y="5445"/>
                    <a:pt x="2887" y="5167"/>
                    <a:pt x="2924" y="4875"/>
                  </a:cubicBezTo>
                  <a:cubicBezTo>
                    <a:pt x="2933" y="4804"/>
                    <a:pt x="2886" y="4756"/>
                    <a:pt x="2827" y="4734"/>
                  </a:cubicBezTo>
                  <a:cubicBezTo>
                    <a:pt x="2858" y="4719"/>
                    <a:pt x="2883" y="4691"/>
                    <a:pt x="2895" y="4659"/>
                  </a:cubicBezTo>
                  <a:cubicBezTo>
                    <a:pt x="3012" y="4299"/>
                    <a:pt x="2738" y="3770"/>
                    <a:pt x="2528" y="3489"/>
                  </a:cubicBezTo>
                  <a:cubicBezTo>
                    <a:pt x="2249" y="3117"/>
                    <a:pt x="1827" y="2901"/>
                    <a:pt x="1494" y="2587"/>
                  </a:cubicBezTo>
                  <a:cubicBezTo>
                    <a:pt x="820" y="1947"/>
                    <a:pt x="405" y="1081"/>
                    <a:pt x="328" y="155"/>
                  </a:cubicBezTo>
                  <a:cubicBezTo>
                    <a:pt x="320" y="52"/>
                    <a:pt x="236"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1"/>
            <p:cNvSpPr/>
            <p:nvPr/>
          </p:nvSpPr>
          <p:spPr>
            <a:xfrm>
              <a:off x="8644022" y="4003533"/>
              <a:ext cx="639" cy="697"/>
            </a:xfrm>
            <a:custGeom>
              <a:avLst/>
              <a:gdLst/>
              <a:ahLst/>
              <a:cxnLst/>
              <a:rect l="l" t="t" r="r" b="b"/>
              <a:pathLst>
                <a:path w="11" h="12" extrusionOk="0">
                  <a:moveTo>
                    <a:pt x="10" y="0"/>
                  </a:moveTo>
                  <a:lnTo>
                    <a:pt x="10" y="0"/>
                  </a:lnTo>
                  <a:cubicBezTo>
                    <a:pt x="10" y="0"/>
                    <a:pt x="3" y="8"/>
                    <a:pt x="1" y="11"/>
                  </a:cubicBezTo>
                  <a:cubicBezTo>
                    <a:pt x="8" y="3"/>
                    <a:pt x="10" y="0"/>
                    <a:pt x="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a:off x="8538334" y="4174470"/>
              <a:ext cx="220092" cy="396666"/>
            </a:xfrm>
            <a:custGeom>
              <a:avLst/>
              <a:gdLst/>
              <a:ahLst/>
              <a:cxnLst/>
              <a:rect l="l" t="t" r="r" b="b"/>
              <a:pathLst>
                <a:path w="3788" h="6827" extrusionOk="0">
                  <a:moveTo>
                    <a:pt x="2656" y="338"/>
                  </a:moveTo>
                  <a:cubicBezTo>
                    <a:pt x="2765" y="338"/>
                    <a:pt x="2873" y="395"/>
                    <a:pt x="2947" y="479"/>
                  </a:cubicBezTo>
                  <a:cubicBezTo>
                    <a:pt x="3044" y="590"/>
                    <a:pt x="3089" y="736"/>
                    <a:pt x="3107" y="883"/>
                  </a:cubicBezTo>
                  <a:cubicBezTo>
                    <a:pt x="3000" y="973"/>
                    <a:pt x="2876" y="1038"/>
                    <a:pt x="2756" y="1053"/>
                  </a:cubicBezTo>
                  <a:cubicBezTo>
                    <a:pt x="2725" y="1058"/>
                    <a:pt x="2693" y="1060"/>
                    <a:pt x="2662" y="1060"/>
                  </a:cubicBezTo>
                  <a:cubicBezTo>
                    <a:pt x="2518" y="1060"/>
                    <a:pt x="2372" y="1015"/>
                    <a:pt x="2279" y="924"/>
                  </a:cubicBezTo>
                  <a:cubicBezTo>
                    <a:pt x="2218" y="864"/>
                    <a:pt x="2181" y="813"/>
                    <a:pt x="2165" y="730"/>
                  </a:cubicBezTo>
                  <a:cubicBezTo>
                    <a:pt x="2156" y="664"/>
                    <a:pt x="2169" y="596"/>
                    <a:pt x="2202" y="536"/>
                  </a:cubicBezTo>
                  <a:cubicBezTo>
                    <a:pt x="2214" y="517"/>
                    <a:pt x="2230" y="501"/>
                    <a:pt x="2251" y="490"/>
                  </a:cubicBezTo>
                  <a:cubicBezTo>
                    <a:pt x="2274" y="482"/>
                    <a:pt x="2296" y="470"/>
                    <a:pt x="2317" y="456"/>
                  </a:cubicBezTo>
                  <a:cubicBezTo>
                    <a:pt x="2339" y="436"/>
                    <a:pt x="2357" y="410"/>
                    <a:pt x="2369" y="382"/>
                  </a:cubicBezTo>
                  <a:cubicBezTo>
                    <a:pt x="2390" y="392"/>
                    <a:pt x="2412" y="397"/>
                    <a:pt x="2434" y="397"/>
                  </a:cubicBezTo>
                  <a:cubicBezTo>
                    <a:pt x="2462" y="397"/>
                    <a:pt x="2489" y="390"/>
                    <a:pt x="2513" y="375"/>
                  </a:cubicBezTo>
                  <a:cubicBezTo>
                    <a:pt x="2559" y="349"/>
                    <a:pt x="2607" y="338"/>
                    <a:pt x="2656" y="338"/>
                  </a:cubicBezTo>
                  <a:close/>
                  <a:moveTo>
                    <a:pt x="1759" y="1724"/>
                  </a:moveTo>
                  <a:cubicBezTo>
                    <a:pt x="1795" y="1724"/>
                    <a:pt x="1831" y="1728"/>
                    <a:pt x="1867" y="1737"/>
                  </a:cubicBezTo>
                  <a:cubicBezTo>
                    <a:pt x="2067" y="1788"/>
                    <a:pt x="2160" y="2007"/>
                    <a:pt x="2203" y="2188"/>
                  </a:cubicBezTo>
                  <a:cubicBezTo>
                    <a:pt x="2228" y="2293"/>
                    <a:pt x="2237" y="2399"/>
                    <a:pt x="2230" y="2508"/>
                  </a:cubicBezTo>
                  <a:cubicBezTo>
                    <a:pt x="2128" y="2552"/>
                    <a:pt x="2021" y="2583"/>
                    <a:pt x="1913" y="2585"/>
                  </a:cubicBezTo>
                  <a:cubicBezTo>
                    <a:pt x="1912" y="2585"/>
                    <a:pt x="1911" y="2585"/>
                    <a:pt x="1910" y="2585"/>
                  </a:cubicBezTo>
                  <a:cubicBezTo>
                    <a:pt x="1594" y="2585"/>
                    <a:pt x="1300" y="2313"/>
                    <a:pt x="1272" y="2000"/>
                  </a:cubicBezTo>
                  <a:cubicBezTo>
                    <a:pt x="1269" y="1976"/>
                    <a:pt x="1261" y="1952"/>
                    <a:pt x="1251" y="1931"/>
                  </a:cubicBezTo>
                  <a:cubicBezTo>
                    <a:pt x="1270" y="1927"/>
                    <a:pt x="1289" y="1920"/>
                    <a:pt x="1306" y="1908"/>
                  </a:cubicBezTo>
                  <a:cubicBezTo>
                    <a:pt x="1432" y="1811"/>
                    <a:pt x="1594" y="1724"/>
                    <a:pt x="1759" y="1724"/>
                  </a:cubicBezTo>
                  <a:close/>
                  <a:moveTo>
                    <a:pt x="1473" y="5157"/>
                  </a:moveTo>
                  <a:cubicBezTo>
                    <a:pt x="1468" y="5159"/>
                    <a:pt x="1463" y="5162"/>
                    <a:pt x="1463" y="5162"/>
                  </a:cubicBezTo>
                  <a:cubicBezTo>
                    <a:pt x="1463" y="5162"/>
                    <a:pt x="1466" y="5160"/>
                    <a:pt x="1473" y="5157"/>
                  </a:cubicBezTo>
                  <a:close/>
                  <a:moveTo>
                    <a:pt x="1511" y="5762"/>
                  </a:moveTo>
                  <a:lnTo>
                    <a:pt x="1511" y="5762"/>
                  </a:lnTo>
                  <a:cubicBezTo>
                    <a:pt x="1512" y="5762"/>
                    <a:pt x="1513" y="5762"/>
                    <a:pt x="1514" y="5762"/>
                  </a:cubicBezTo>
                  <a:lnTo>
                    <a:pt x="1514" y="5762"/>
                  </a:lnTo>
                  <a:cubicBezTo>
                    <a:pt x="1512" y="5762"/>
                    <a:pt x="1511" y="5762"/>
                    <a:pt x="1510" y="5762"/>
                  </a:cubicBezTo>
                  <a:cubicBezTo>
                    <a:pt x="1508" y="5762"/>
                    <a:pt x="1507" y="5762"/>
                    <a:pt x="1507" y="5763"/>
                  </a:cubicBezTo>
                  <a:cubicBezTo>
                    <a:pt x="1507" y="5762"/>
                    <a:pt x="1509" y="5762"/>
                    <a:pt x="1511" y="5762"/>
                  </a:cubicBezTo>
                  <a:close/>
                  <a:moveTo>
                    <a:pt x="2659" y="1"/>
                  </a:moveTo>
                  <a:cubicBezTo>
                    <a:pt x="2555" y="1"/>
                    <a:pt x="2449" y="28"/>
                    <a:pt x="2344" y="91"/>
                  </a:cubicBezTo>
                  <a:cubicBezTo>
                    <a:pt x="2313" y="108"/>
                    <a:pt x="2291" y="137"/>
                    <a:pt x="2277" y="169"/>
                  </a:cubicBezTo>
                  <a:cubicBezTo>
                    <a:pt x="2254" y="160"/>
                    <a:pt x="2231" y="156"/>
                    <a:pt x="2208" y="156"/>
                  </a:cubicBezTo>
                  <a:cubicBezTo>
                    <a:pt x="2162" y="156"/>
                    <a:pt x="2117" y="172"/>
                    <a:pt x="2074" y="194"/>
                  </a:cubicBezTo>
                  <a:cubicBezTo>
                    <a:pt x="1883" y="299"/>
                    <a:pt x="1799" y="541"/>
                    <a:pt x="1823" y="748"/>
                  </a:cubicBezTo>
                  <a:cubicBezTo>
                    <a:pt x="1868" y="1175"/>
                    <a:pt x="2281" y="1397"/>
                    <a:pt x="2674" y="1397"/>
                  </a:cubicBezTo>
                  <a:cubicBezTo>
                    <a:pt x="2726" y="1397"/>
                    <a:pt x="2778" y="1393"/>
                    <a:pt x="2828" y="1385"/>
                  </a:cubicBezTo>
                  <a:cubicBezTo>
                    <a:pt x="2921" y="1370"/>
                    <a:pt x="3010" y="1339"/>
                    <a:pt x="3095" y="1295"/>
                  </a:cubicBezTo>
                  <a:lnTo>
                    <a:pt x="3095" y="1295"/>
                  </a:lnTo>
                  <a:cubicBezTo>
                    <a:pt x="3055" y="1551"/>
                    <a:pt x="2958" y="1794"/>
                    <a:pt x="2812" y="2007"/>
                  </a:cubicBezTo>
                  <a:cubicBezTo>
                    <a:pt x="2739" y="2109"/>
                    <a:pt x="2655" y="2202"/>
                    <a:pt x="2560" y="2285"/>
                  </a:cubicBezTo>
                  <a:cubicBezTo>
                    <a:pt x="2542" y="2118"/>
                    <a:pt x="2505" y="1952"/>
                    <a:pt x="2428" y="1806"/>
                  </a:cubicBezTo>
                  <a:cubicBezTo>
                    <a:pt x="2308" y="1575"/>
                    <a:pt x="2092" y="1410"/>
                    <a:pt x="1829" y="1389"/>
                  </a:cubicBezTo>
                  <a:cubicBezTo>
                    <a:pt x="1810" y="1388"/>
                    <a:pt x="1792" y="1387"/>
                    <a:pt x="1774" y="1387"/>
                  </a:cubicBezTo>
                  <a:cubicBezTo>
                    <a:pt x="1529" y="1387"/>
                    <a:pt x="1300" y="1515"/>
                    <a:pt x="1115" y="1668"/>
                  </a:cubicBezTo>
                  <a:cubicBezTo>
                    <a:pt x="1060" y="1712"/>
                    <a:pt x="1060" y="1780"/>
                    <a:pt x="1088" y="1835"/>
                  </a:cubicBezTo>
                  <a:cubicBezTo>
                    <a:pt x="1086" y="1835"/>
                    <a:pt x="1083" y="1835"/>
                    <a:pt x="1081" y="1835"/>
                  </a:cubicBezTo>
                  <a:cubicBezTo>
                    <a:pt x="993" y="1835"/>
                    <a:pt x="911" y="1889"/>
                    <a:pt x="921" y="2001"/>
                  </a:cubicBezTo>
                  <a:cubicBezTo>
                    <a:pt x="953" y="2370"/>
                    <a:pt x="1181" y="2693"/>
                    <a:pt x="1519" y="2845"/>
                  </a:cubicBezTo>
                  <a:cubicBezTo>
                    <a:pt x="1643" y="2901"/>
                    <a:pt x="1776" y="2929"/>
                    <a:pt x="1911" y="2929"/>
                  </a:cubicBezTo>
                  <a:cubicBezTo>
                    <a:pt x="1976" y="2929"/>
                    <a:pt x="2042" y="2922"/>
                    <a:pt x="2107" y="2909"/>
                  </a:cubicBezTo>
                  <a:lnTo>
                    <a:pt x="2107" y="2909"/>
                  </a:lnTo>
                  <a:cubicBezTo>
                    <a:pt x="2025" y="3057"/>
                    <a:pt x="1898" y="3174"/>
                    <a:pt x="1744" y="3244"/>
                  </a:cubicBezTo>
                  <a:cubicBezTo>
                    <a:pt x="1732" y="3248"/>
                    <a:pt x="1720" y="3252"/>
                    <a:pt x="1707" y="3258"/>
                  </a:cubicBezTo>
                  <a:cubicBezTo>
                    <a:pt x="1683" y="3243"/>
                    <a:pt x="1656" y="3235"/>
                    <a:pt x="1628" y="3235"/>
                  </a:cubicBezTo>
                  <a:cubicBezTo>
                    <a:pt x="1600" y="3235"/>
                    <a:pt x="1572" y="3243"/>
                    <a:pt x="1547" y="3260"/>
                  </a:cubicBezTo>
                  <a:cubicBezTo>
                    <a:pt x="1127" y="3518"/>
                    <a:pt x="703" y="3784"/>
                    <a:pt x="402" y="4185"/>
                  </a:cubicBezTo>
                  <a:cubicBezTo>
                    <a:pt x="87" y="4603"/>
                    <a:pt x="1" y="5081"/>
                    <a:pt x="109" y="5594"/>
                  </a:cubicBezTo>
                  <a:cubicBezTo>
                    <a:pt x="201" y="6040"/>
                    <a:pt x="358" y="6536"/>
                    <a:pt x="813" y="6728"/>
                  </a:cubicBezTo>
                  <a:cubicBezTo>
                    <a:pt x="966" y="6794"/>
                    <a:pt x="1135" y="6826"/>
                    <a:pt x="1304" y="6826"/>
                  </a:cubicBezTo>
                  <a:cubicBezTo>
                    <a:pt x="1577" y="6826"/>
                    <a:pt x="1850" y="6743"/>
                    <a:pt x="2067" y="6580"/>
                  </a:cubicBezTo>
                  <a:cubicBezTo>
                    <a:pt x="2465" y="6280"/>
                    <a:pt x="2603" y="5742"/>
                    <a:pt x="2390" y="5290"/>
                  </a:cubicBezTo>
                  <a:cubicBezTo>
                    <a:pt x="2360" y="5227"/>
                    <a:pt x="2311" y="5202"/>
                    <a:pt x="2261" y="5202"/>
                  </a:cubicBezTo>
                  <a:cubicBezTo>
                    <a:pt x="2229" y="5202"/>
                    <a:pt x="2195" y="5212"/>
                    <a:pt x="2166" y="5231"/>
                  </a:cubicBezTo>
                  <a:cubicBezTo>
                    <a:pt x="2193" y="5187"/>
                    <a:pt x="2202" y="5126"/>
                    <a:pt x="2168" y="5083"/>
                  </a:cubicBezTo>
                  <a:cubicBezTo>
                    <a:pt x="2058" y="4938"/>
                    <a:pt x="1907" y="4837"/>
                    <a:pt x="1725" y="4806"/>
                  </a:cubicBezTo>
                  <a:cubicBezTo>
                    <a:pt x="1684" y="4799"/>
                    <a:pt x="1643" y="4796"/>
                    <a:pt x="1603" y="4796"/>
                  </a:cubicBezTo>
                  <a:cubicBezTo>
                    <a:pt x="1461" y="4796"/>
                    <a:pt x="1322" y="4837"/>
                    <a:pt x="1206" y="4924"/>
                  </a:cubicBezTo>
                  <a:cubicBezTo>
                    <a:pt x="1066" y="5031"/>
                    <a:pt x="958" y="5185"/>
                    <a:pt x="930" y="5363"/>
                  </a:cubicBezTo>
                  <a:cubicBezTo>
                    <a:pt x="897" y="5552"/>
                    <a:pt x="952" y="5745"/>
                    <a:pt x="1078" y="5890"/>
                  </a:cubicBezTo>
                  <a:cubicBezTo>
                    <a:pt x="1147" y="5970"/>
                    <a:pt x="1235" y="6032"/>
                    <a:pt x="1334" y="6069"/>
                  </a:cubicBezTo>
                  <a:cubicBezTo>
                    <a:pt x="1371" y="6085"/>
                    <a:pt x="1409" y="6096"/>
                    <a:pt x="1448" y="6102"/>
                  </a:cubicBezTo>
                  <a:cubicBezTo>
                    <a:pt x="1472" y="6106"/>
                    <a:pt x="1496" y="6108"/>
                    <a:pt x="1518" y="6108"/>
                  </a:cubicBezTo>
                  <a:cubicBezTo>
                    <a:pt x="1577" y="6108"/>
                    <a:pt x="1629" y="6091"/>
                    <a:pt x="1677" y="6040"/>
                  </a:cubicBezTo>
                  <a:cubicBezTo>
                    <a:pt x="1728" y="5985"/>
                    <a:pt x="1737" y="5889"/>
                    <a:pt x="1677" y="5835"/>
                  </a:cubicBezTo>
                  <a:cubicBezTo>
                    <a:pt x="1637" y="5794"/>
                    <a:pt x="1584" y="5769"/>
                    <a:pt x="1528" y="5764"/>
                  </a:cubicBezTo>
                  <a:cubicBezTo>
                    <a:pt x="1527" y="5764"/>
                    <a:pt x="1526" y="5764"/>
                    <a:pt x="1523" y="5764"/>
                  </a:cubicBezTo>
                  <a:lnTo>
                    <a:pt x="1523" y="5764"/>
                  </a:lnTo>
                  <a:cubicBezTo>
                    <a:pt x="1525" y="5764"/>
                    <a:pt x="1526" y="5765"/>
                    <a:pt x="1525" y="5765"/>
                  </a:cubicBezTo>
                  <a:cubicBezTo>
                    <a:pt x="1524" y="5765"/>
                    <a:pt x="1521" y="5764"/>
                    <a:pt x="1515" y="5763"/>
                  </a:cubicBezTo>
                  <a:cubicBezTo>
                    <a:pt x="1514" y="5763"/>
                    <a:pt x="1514" y="5763"/>
                    <a:pt x="1514" y="5762"/>
                  </a:cubicBezTo>
                  <a:lnTo>
                    <a:pt x="1514" y="5762"/>
                  </a:lnTo>
                  <a:cubicBezTo>
                    <a:pt x="1517" y="5763"/>
                    <a:pt x="1521" y="5763"/>
                    <a:pt x="1523" y="5764"/>
                  </a:cubicBezTo>
                  <a:lnTo>
                    <a:pt x="1523" y="5764"/>
                  </a:lnTo>
                  <a:cubicBezTo>
                    <a:pt x="1520" y="5763"/>
                    <a:pt x="1514" y="5762"/>
                    <a:pt x="1511" y="5762"/>
                  </a:cubicBezTo>
                  <a:cubicBezTo>
                    <a:pt x="1511" y="5762"/>
                    <a:pt x="1511" y="5762"/>
                    <a:pt x="1511" y="5762"/>
                  </a:cubicBezTo>
                  <a:lnTo>
                    <a:pt x="1511" y="5762"/>
                  </a:lnTo>
                  <a:cubicBezTo>
                    <a:pt x="1497" y="5758"/>
                    <a:pt x="1484" y="5755"/>
                    <a:pt x="1470" y="5751"/>
                  </a:cubicBezTo>
                  <a:cubicBezTo>
                    <a:pt x="1460" y="5748"/>
                    <a:pt x="1444" y="5739"/>
                    <a:pt x="1443" y="5739"/>
                  </a:cubicBezTo>
                  <a:lnTo>
                    <a:pt x="1443" y="5739"/>
                  </a:lnTo>
                  <a:cubicBezTo>
                    <a:pt x="1443" y="5739"/>
                    <a:pt x="1446" y="5741"/>
                    <a:pt x="1455" y="5746"/>
                  </a:cubicBezTo>
                  <a:cubicBezTo>
                    <a:pt x="1445" y="5740"/>
                    <a:pt x="1432" y="5735"/>
                    <a:pt x="1420" y="5727"/>
                  </a:cubicBezTo>
                  <a:cubicBezTo>
                    <a:pt x="1409" y="5721"/>
                    <a:pt x="1395" y="5711"/>
                    <a:pt x="1381" y="5703"/>
                  </a:cubicBezTo>
                  <a:cubicBezTo>
                    <a:pt x="1375" y="5697"/>
                    <a:pt x="1369" y="5693"/>
                    <a:pt x="1363" y="5689"/>
                  </a:cubicBezTo>
                  <a:cubicBezTo>
                    <a:pt x="1355" y="5678"/>
                    <a:pt x="1344" y="5669"/>
                    <a:pt x="1335" y="5659"/>
                  </a:cubicBezTo>
                  <a:cubicBezTo>
                    <a:pt x="1331" y="5655"/>
                    <a:pt x="1323" y="5644"/>
                    <a:pt x="1319" y="5640"/>
                  </a:cubicBezTo>
                  <a:cubicBezTo>
                    <a:pt x="1306" y="5619"/>
                    <a:pt x="1294" y="5598"/>
                    <a:pt x="1282" y="5576"/>
                  </a:cubicBezTo>
                  <a:cubicBezTo>
                    <a:pt x="1279" y="5570"/>
                    <a:pt x="1278" y="5566"/>
                    <a:pt x="1276" y="5560"/>
                  </a:cubicBezTo>
                  <a:cubicBezTo>
                    <a:pt x="1270" y="5545"/>
                    <a:pt x="1267" y="5530"/>
                    <a:pt x="1264" y="5514"/>
                  </a:cubicBezTo>
                  <a:cubicBezTo>
                    <a:pt x="1264" y="5514"/>
                    <a:pt x="1264" y="5509"/>
                    <a:pt x="1263" y="5506"/>
                  </a:cubicBezTo>
                  <a:cubicBezTo>
                    <a:pt x="1263" y="5489"/>
                    <a:pt x="1261" y="5471"/>
                    <a:pt x="1261" y="5453"/>
                  </a:cubicBezTo>
                  <a:cubicBezTo>
                    <a:pt x="1261" y="5447"/>
                    <a:pt x="1261" y="5440"/>
                    <a:pt x="1263" y="5434"/>
                  </a:cubicBezTo>
                  <a:lnTo>
                    <a:pt x="1263" y="5432"/>
                  </a:lnTo>
                  <a:cubicBezTo>
                    <a:pt x="1264" y="5422"/>
                    <a:pt x="1269" y="5404"/>
                    <a:pt x="1269" y="5401"/>
                  </a:cubicBezTo>
                  <a:cubicBezTo>
                    <a:pt x="1273" y="5386"/>
                    <a:pt x="1278" y="5372"/>
                    <a:pt x="1282" y="5357"/>
                  </a:cubicBezTo>
                  <a:lnTo>
                    <a:pt x="1286" y="5345"/>
                  </a:lnTo>
                  <a:cubicBezTo>
                    <a:pt x="1288" y="5344"/>
                    <a:pt x="1288" y="5344"/>
                    <a:pt x="1288" y="5342"/>
                  </a:cubicBezTo>
                  <a:cubicBezTo>
                    <a:pt x="1303" y="5315"/>
                    <a:pt x="1318" y="5292"/>
                    <a:pt x="1332" y="5268"/>
                  </a:cubicBezTo>
                  <a:cubicBezTo>
                    <a:pt x="1337" y="5264"/>
                    <a:pt x="1340" y="5259"/>
                    <a:pt x="1343" y="5255"/>
                  </a:cubicBezTo>
                  <a:cubicBezTo>
                    <a:pt x="1355" y="5241"/>
                    <a:pt x="1368" y="5228"/>
                    <a:pt x="1380" y="5216"/>
                  </a:cubicBezTo>
                  <a:cubicBezTo>
                    <a:pt x="1387" y="5210"/>
                    <a:pt x="1394" y="5204"/>
                    <a:pt x="1401" y="5198"/>
                  </a:cubicBezTo>
                  <a:lnTo>
                    <a:pt x="1401" y="5198"/>
                  </a:lnTo>
                  <a:cubicBezTo>
                    <a:pt x="1401" y="5198"/>
                    <a:pt x="1401" y="5198"/>
                    <a:pt x="1401" y="5198"/>
                  </a:cubicBezTo>
                  <a:cubicBezTo>
                    <a:pt x="1402" y="5198"/>
                    <a:pt x="1418" y="5187"/>
                    <a:pt x="1426" y="5182"/>
                  </a:cubicBezTo>
                  <a:cubicBezTo>
                    <a:pt x="1438" y="5175"/>
                    <a:pt x="1448" y="5169"/>
                    <a:pt x="1460" y="5163"/>
                  </a:cubicBezTo>
                  <a:lnTo>
                    <a:pt x="1479" y="5154"/>
                  </a:lnTo>
                  <a:lnTo>
                    <a:pt x="1479" y="5154"/>
                  </a:lnTo>
                  <a:cubicBezTo>
                    <a:pt x="1477" y="5155"/>
                    <a:pt x="1475" y="5156"/>
                    <a:pt x="1473" y="5157"/>
                  </a:cubicBezTo>
                  <a:lnTo>
                    <a:pt x="1473" y="5157"/>
                  </a:lnTo>
                  <a:cubicBezTo>
                    <a:pt x="1476" y="5156"/>
                    <a:pt x="1480" y="5154"/>
                    <a:pt x="1482" y="5154"/>
                  </a:cubicBezTo>
                  <a:cubicBezTo>
                    <a:pt x="1507" y="5145"/>
                    <a:pt x="1532" y="5139"/>
                    <a:pt x="1559" y="5135"/>
                  </a:cubicBezTo>
                  <a:cubicBezTo>
                    <a:pt x="1563" y="5135"/>
                    <a:pt x="1571" y="5133"/>
                    <a:pt x="1577" y="5133"/>
                  </a:cubicBezTo>
                  <a:cubicBezTo>
                    <a:pt x="1586" y="5133"/>
                    <a:pt x="1595" y="5132"/>
                    <a:pt x="1604" y="5132"/>
                  </a:cubicBezTo>
                  <a:cubicBezTo>
                    <a:pt x="1613" y="5132"/>
                    <a:pt x="1623" y="5133"/>
                    <a:pt x="1632" y="5133"/>
                  </a:cubicBezTo>
                  <a:cubicBezTo>
                    <a:pt x="1645" y="5133"/>
                    <a:pt x="1659" y="5135"/>
                    <a:pt x="1673" y="5136"/>
                  </a:cubicBezTo>
                  <a:lnTo>
                    <a:pt x="1673" y="5136"/>
                  </a:lnTo>
                  <a:cubicBezTo>
                    <a:pt x="1664" y="5136"/>
                    <a:pt x="1690" y="5138"/>
                    <a:pt x="1701" y="5141"/>
                  </a:cubicBezTo>
                  <a:cubicBezTo>
                    <a:pt x="1732" y="5148"/>
                    <a:pt x="1762" y="5157"/>
                    <a:pt x="1791" y="5169"/>
                  </a:cubicBezTo>
                  <a:cubicBezTo>
                    <a:pt x="1797" y="5172"/>
                    <a:pt x="1817" y="5181"/>
                    <a:pt x="1823" y="5184"/>
                  </a:cubicBezTo>
                  <a:cubicBezTo>
                    <a:pt x="1839" y="5192"/>
                    <a:pt x="1855" y="5203"/>
                    <a:pt x="1870" y="5212"/>
                  </a:cubicBezTo>
                  <a:cubicBezTo>
                    <a:pt x="1886" y="5220"/>
                    <a:pt x="1896" y="5228"/>
                    <a:pt x="1909" y="5236"/>
                  </a:cubicBezTo>
                  <a:lnTo>
                    <a:pt x="1909" y="5236"/>
                  </a:lnTo>
                  <a:cubicBezTo>
                    <a:pt x="1909" y="5237"/>
                    <a:pt x="1910" y="5237"/>
                    <a:pt x="1911" y="5238"/>
                  </a:cubicBezTo>
                  <a:cubicBezTo>
                    <a:pt x="1920" y="5246"/>
                    <a:pt x="1929" y="5253"/>
                    <a:pt x="1937" y="5262"/>
                  </a:cubicBezTo>
                  <a:cubicBezTo>
                    <a:pt x="1964" y="5287"/>
                    <a:pt x="1999" y="5300"/>
                    <a:pt x="2035" y="5300"/>
                  </a:cubicBezTo>
                  <a:cubicBezTo>
                    <a:pt x="2062" y="5300"/>
                    <a:pt x="2089" y="5292"/>
                    <a:pt x="2113" y="5277"/>
                  </a:cubicBezTo>
                  <a:lnTo>
                    <a:pt x="2113" y="5277"/>
                  </a:lnTo>
                  <a:cubicBezTo>
                    <a:pt x="2068" y="5330"/>
                    <a:pt x="2060" y="5404"/>
                    <a:pt x="2091" y="5465"/>
                  </a:cubicBezTo>
                  <a:cubicBezTo>
                    <a:pt x="2288" y="5881"/>
                    <a:pt x="1981" y="6330"/>
                    <a:pt x="1572" y="6445"/>
                  </a:cubicBezTo>
                  <a:cubicBezTo>
                    <a:pt x="1484" y="6470"/>
                    <a:pt x="1390" y="6483"/>
                    <a:pt x="1297" y="6483"/>
                  </a:cubicBezTo>
                  <a:cubicBezTo>
                    <a:pt x="1173" y="6483"/>
                    <a:pt x="1050" y="6460"/>
                    <a:pt x="938" y="6411"/>
                  </a:cubicBezTo>
                  <a:cubicBezTo>
                    <a:pt x="728" y="6317"/>
                    <a:pt x="619" y="6115"/>
                    <a:pt x="549" y="5905"/>
                  </a:cubicBezTo>
                  <a:cubicBezTo>
                    <a:pt x="390" y="5428"/>
                    <a:pt x="327" y="4951"/>
                    <a:pt x="601" y="4507"/>
                  </a:cubicBezTo>
                  <a:cubicBezTo>
                    <a:pt x="847" y="4110"/>
                    <a:pt x="1249" y="3848"/>
                    <a:pt x="1636" y="3603"/>
                  </a:cubicBezTo>
                  <a:cubicBezTo>
                    <a:pt x="1657" y="3607"/>
                    <a:pt x="1678" y="3609"/>
                    <a:pt x="1699" y="3609"/>
                  </a:cubicBezTo>
                  <a:cubicBezTo>
                    <a:pt x="1743" y="3609"/>
                    <a:pt x="1787" y="3601"/>
                    <a:pt x="1829" y="3583"/>
                  </a:cubicBezTo>
                  <a:cubicBezTo>
                    <a:pt x="2033" y="3503"/>
                    <a:pt x="2212" y="3366"/>
                    <a:pt x="2342" y="3189"/>
                  </a:cubicBezTo>
                  <a:cubicBezTo>
                    <a:pt x="2442" y="3055"/>
                    <a:pt x="2498" y="2900"/>
                    <a:pt x="2535" y="2737"/>
                  </a:cubicBezTo>
                  <a:cubicBezTo>
                    <a:pt x="2576" y="2713"/>
                    <a:pt x="2616" y="2687"/>
                    <a:pt x="2655" y="2659"/>
                  </a:cubicBezTo>
                  <a:cubicBezTo>
                    <a:pt x="3151" y="2291"/>
                    <a:pt x="3493" y="1628"/>
                    <a:pt x="3461" y="993"/>
                  </a:cubicBezTo>
                  <a:cubicBezTo>
                    <a:pt x="3631" y="772"/>
                    <a:pt x="3739" y="493"/>
                    <a:pt x="3776" y="227"/>
                  </a:cubicBezTo>
                  <a:cubicBezTo>
                    <a:pt x="3788" y="141"/>
                    <a:pt x="3755" y="55"/>
                    <a:pt x="3665" y="30"/>
                  </a:cubicBezTo>
                  <a:cubicBezTo>
                    <a:pt x="3653" y="27"/>
                    <a:pt x="3640" y="25"/>
                    <a:pt x="3627" y="25"/>
                  </a:cubicBezTo>
                  <a:cubicBezTo>
                    <a:pt x="3558" y="25"/>
                    <a:pt x="3481" y="70"/>
                    <a:pt x="3469" y="141"/>
                  </a:cubicBezTo>
                  <a:cubicBezTo>
                    <a:pt x="3447" y="270"/>
                    <a:pt x="3410" y="396"/>
                    <a:pt x="3358" y="516"/>
                  </a:cubicBezTo>
                  <a:cubicBezTo>
                    <a:pt x="3232" y="229"/>
                    <a:pt x="2958" y="1"/>
                    <a:pt x="2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a:off x="8592079" y="4167904"/>
              <a:ext cx="813" cy="116"/>
            </a:xfrm>
            <a:custGeom>
              <a:avLst/>
              <a:gdLst/>
              <a:ahLst/>
              <a:cxnLst/>
              <a:rect l="l" t="t" r="r" b="b"/>
              <a:pathLst>
                <a:path w="14" h="2" extrusionOk="0">
                  <a:moveTo>
                    <a:pt x="13" y="1"/>
                  </a:moveTo>
                  <a:cubicBezTo>
                    <a:pt x="2" y="1"/>
                    <a:pt x="0" y="1"/>
                    <a:pt x="4" y="1"/>
                  </a:cubicBezTo>
                  <a:cubicBezTo>
                    <a:pt x="6" y="1"/>
                    <a:pt x="9" y="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1"/>
            <p:cNvSpPr/>
            <p:nvPr/>
          </p:nvSpPr>
          <p:spPr>
            <a:xfrm>
              <a:off x="8589232" y="4168020"/>
              <a:ext cx="930" cy="58"/>
            </a:xfrm>
            <a:custGeom>
              <a:avLst/>
              <a:gdLst/>
              <a:ahLst/>
              <a:cxnLst/>
              <a:rect l="l" t="t" r="r" b="b"/>
              <a:pathLst>
                <a:path w="16" h="1" extrusionOk="0">
                  <a:moveTo>
                    <a:pt x="0" y="0"/>
                  </a:moveTo>
                  <a:cubicBezTo>
                    <a:pt x="11" y="0"/>
                    <a:pt x="15"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1"/>
            <p:cNvSpPr/>
            <p:nvPr/>
          </p:nvSpPr>
          <p:spPr>
            <a:xfrm>
              <a:off x="8560471" y="4114799"/>
              <a:ext cx="65656" cy="73093"/>
            </a:xfrm>
            <a:custGeom>
              <a:avLst/>
              <a:gdLst/>
              <a:ahLst/>
              <a:cxnLst/>
              <a:rect l="l" t="t" r="r" b="b"/>
              <a:pathLst>
                <a:path w="1130" h="1258" extrusionOk="0">
                  <a:moveTo>
                    <a:pt x="400" y="411"/>
                  </a:moveTo>
                  <a:cubicBezTo>
                    <a:pt x="400" y="411"/>
                    <a:pt x="399" y="412"/>
                    <a:pt x="399" y="413"/>
                  </a:cubicBezTo>
                  <a:lnTo>
                    <a:pt x="399" y="413"/>
                  </a:lnTo>
                  <a:cubicBezTo>
                    <a:pt x="399" y="412"/>
                    <a:pt x="400" y="411"/>
                    <a:pt x="400" y="411"/>
                  </a:cubicBezTo>
                  <a:close/>
                  <a:moveTo>
                    <a:pt x="540" y="345"/>
                  </a:moveTo>
                  <a:cubicBezTo>
                    <a:pt x="550" y="345"/>
                    <a:pt x="560" y="345"/>
                    <a:pt x="571" y="346"/>
                  </a:cubicBezTo>
                  <a:cubicBezTo>
                    <a:pt x="581" y="349"/>
                    <a:pt x="593" y="350"/>
                    <a:pt x="602" y="353"/>
                  </a:cubicBezTo>
                  <a:cubicBezTo>
                    <a:pt x="609" y="356"/>
                    <a:pt x="615" y="359"/>
                    <a:pt x="621" y="364"/>
                  </a:cubicBezTo>
                  <a:lnTo>
                    <a:pt x="623" y="365"/>
                  </a:lnTo>
                  <a:cubicBezTo>
                    <a:pt x="627" y="368"/>
                    <a:pt x="631" y="373"/>
                    <a:pt x="634" y="376"/>
                  </a:cubicBezTo>
                  <a:cubicBezTo>
                    <a:pt x="639" y="383"/>
                    <a:pt x="643" y="390"/>
                    <a:pt x="648" y="399"/>
                  </a:cubicBezTo>
                  <a:cubicBezTo>
                    <a:pt x="674" y="444"/>
                    <a:pt x="720" y="475"/>
                    <a:pt x="772" y="479"/>
                  </a:cubicBezTo>
                  <a:cubicBezTo>
                    <a:pt x="775" y="490"/>
                    <a:pt x="780" y="502"/>
                    <a:pt x="783" y="512"/>
                  </a:cubicBezTo>
                  <a:cubicBezTo>
                    <a:pt x="784" y="524"/>
                    <a:pt x="786" y="533"/>
                    <a:pt x="787" y="543"/>
                  </a:cubicBezTo>
                  <a:cubicBezTo>
                    <a:pt x="787" y="549"/>
                    <a:pt x="788" y="556"/>
                    <a:pt x="788" y="562"/>
                  </a:cubicBezTo>
                  <a:cubicBezTo>
                    <a:pt x="790" y="586"/>
                    <a:pt x="790" y="611"/>
                    <a:pt x="788" y="636"/>
                  </a:cubicBezTo>
                  <a:cubicBezTo>
                    <a:pt x="788" y="645"/>
                    <a:pt x="787" y="656"/>
                    <a:pt x="787" y="666"/>
                  </a:cubicBezTo>
                  <a:cubicBezTo>
                    <a:pt x="786" y="672"/>
                    <a:pt x="784" y="678"/>
                    <a:pt x="783" y="685"/>
                  </a:cubicBezTo>
                  <a:cubicBezTo>
                    <a:pt x="780" y="698"/>
                    <a:pt x="777" y="712"/>
                    <a:pt x="774" y="725"/>
                  </a:cubicBezTo>
                  <a:cubicBezTo>
                    <a:pt x="768" y="736"/>
                    <a:pt x="765" y="747"/>
                    <a:pt x="762" y="759"/>
                  </a:cubicBezTo>
                  <a:cubicBezTo>
                    <a:pt x="762" y="759"/>
                    <a:pt x="760" y="761"/>
                    <a:pt x="760" y="762"/>
                  </a:cubicBezTo>
                  <a:cubicBezTo>
                    <a:pt x="754" y="774"/>
                    <a:pt x="747" y="786"/>
                    <a:pt x="740" y="799"/>
                  </a:cubicBezTo>
                  <a:cubicBezTo>
                    <a:pt x="735" y="807"/>
                    <a:pt x="728" y="815"/>
                    <a:pt x="722" y="826"/>
                  </a:cubicBezTo>
                  <a:cubicBezTo>
                    <a:pt x="719" y="829"/>
                    <a:pt x="716" y="832"/>
                    <a:pt x="714" y="835"/>
                  </a:cubicBezTo>
                  <a:cubicBezTo>
                    <a:pt x="706" y="842"/>
                    <a:pt x="698" y="851"/>
                    <a:pt x="689" y="858"/>
                  </a:cubicBezTo>
                  <a:cubicBezTo>
                    <a:pt x="686" y="861"/>
                    <a:pt x="688" y="860"/>
                    <a:pt x="686" y="861"/>
                  </a:cubicBezTo>
                  <a:cubicBezTo>
                    <a:pt x="670" y="873"/>
                    <a:pt x="654" y="882"/>
                    <a:pt x="636" y="893"/>
                  </a:cubicBezTo>
                  <a:lnTo>
                    <a:pt x="627" y="897"/>
                  </a:lnTo>
                  <a:cubicBezTo>
                    <a:pt x="620" y="900"/>
                    <a:pt x="611" y="903"/>
                    <a:pt x="603" y="904"/>
                  </a:cubicBezTo>
                  <a:cubicBezTo>
                    <a:pt x="592" y="909"/>
                    <a:pt x="580" y="912"/>
                    <a:pt x="568" y="915"/>
                  </a:cubicBezTo>
                  <a:cubicBezTo>
                    <a:pt x="563" y="915"/>
                    <a:pt x="559" y="915"/>
                    <a:pt x="556" y="916"/>
                  </a:cubicBezTo>
                  <a:lnTo>
                    <a:pt x="571" y="916"/>
                  </a:lnTo>
                  <a:cubicBezTo>
                    <a:pt x="554" y="916"/>
                    <a:pt x="538" y="918"/>
                    <a:pt x="521" y="918"/>
                  </a:cubicBezTo>
                  <a:cubicBezTo>
                    <a:pt x="517" y="918"/>
                    <a:pt x="513" y="918"/>
                    <a:pt x="509" y="918"/>
                  </a:cubicBezTo>
                  <a:cubicBezTo>
                    <a:pt x="498" y="918"/>
                    <a:pt x="486" y="916"/>
                    <a:pt x="475" y="916"/>
                  </a:cubicBezTo>
                  <a:lnTo>
                    <a:pt x="494" y="916"/>
                  </a:lnTo>
                  <a:cubicBezTo>
                    <a:pt x="488" y="916"/>
                    <a:pt x="483" y="915"/>
                    <a:pt x="477" y="913"/>
                  </a:cubicBezTo>
                  <a:cubicBezTo>
                    <a:pt x="467" y="912"/>
                    <a:pt x="457" y="909"/>
                    <a:pt x="446" y="904"/>
                  </a:cubicBezTo>
                  <a:cubicBezTo>
                    <a:pt x="436" y="901"/>
                    <a:pt x="427" y="894"/>
                    <a:pt x="417" y="888"/>
                  </a:cubicBezTo>
                  <a:cubicBezTo>
                    <a:pt x="409" y="883"/>
                    <a:pt x="407" y="881"/>
                    <a:pt x="406" y="881"/>
                  </a:cubicBezTo>
                  <a:lnTo>
                    <a:pt x="406" y="881"/>
                  </a:lnTo>
                  <a:cubicBezTo>
                    <a:pt x="392" y="871"/>
                    <a:pt x="378" y="863"/>
                    <a:pt x="362" y="855"/>
                  </a:cubicBezTo>
                  <a:cubicBezTo>
                    <a:pt x="368" y="832"/>
                    <a:pt x="368" y="807"/>
                    <a:pt x="362" y="783"/>
                  </a:cubicBezTo>
                  <a:cubicBezTo>
                    <a:pt x="356" y="758"/>
                    <a:pt x="352" y="733"/>
                    <a:pt x="347" y="709"/>
                  </a:cubicBezTo>
                  <a:cubicBezTo>
                    <a:pt x="341" y="654"/>
                    <a:pt x="341" y="599"/>
                    <a:pt x="346" y="544"/>
                  </a:cubicBezTo>
                  <a:cubicBezTo>
                    <a:pt x="349" y="533"/>
                    <a:pt x="350" y="521"/>
                    <a:pt x="353" y="507"/>
                  </a:cubicBezTo>
                  <a:cubicBezTo>
                    <a:pt x="356" y="496"/>
                    <a:pt x="360" y="485"/>
                    <a:pt x="365" y="475"/>
                  </a:cubicBezTo>
                  <a:cubicBezTo>
                    <a:pt x="365" y="473"/>
                    <a:pt x="366" y="470"/>
                    <a:pt x="366" y="469"/>
                  </a:cubicBezTo>
                  <a:cubicBezTo>
                    <a:pt x="375" y="454"/>
                    <a:pt x="381" y="438"/>
                    <a:pt x="390" y="423"/>
                  </a:cubicBezTo>
                  <a:cubicBezTo>
                    <a:pt x="396" y="414"/>
                    <a:pt x="403" y="405"/>
                    <a:pt x="409" y="395"/>
                  </a:cubicBezTo>
                  <a:lnTo>
                    <a:pt x="409" y="395"/>
                  </a:lnTo>
                  <a:cubicBezTo>
                    <a:pt x="405" y="403"/>
                    <a:pt x="402" y="408"/>
                    <a:pt x="400" y="411"/>
                  </a:cubicBezTo>
                  <a:lnTo>
                    <a:pt x="400" y="411"/>
                  </a:lnTo>
                  <a:cubicBezTo>
                    <a:pt x="403" y="406"/>
                    <a:pt x="407" y="402"/>
                    <a:pt x="411" y="396"/>
                  </a:cubicBezTo>
                  <a:cubicBezTo>
                    <a:pt x="415" y="390"/>
                    <a:pt x="423" y="385"/>
                    <a:pt x="429" y="379"/>
                  </a:cubicBezTo>
                  <a:cubicBezTo>
                    <a:pt x="440" y="371"/>
                    <a:pt x="452" y="364"/>
                    <a:pt x="464" y="358"/>
                  </a:cubicBezTo>
                  <a:cubicBezTo>
                    <a:pt x="470" y="356"/>
                    <a:pt x="477" y="353"/>
                    <a:pt x="483" y="352"/>
                  </a:cubicBezTo>
                  <a:cubicBezTo>
                    <a:pt x="491" y="349"/>
                    <a:pt x="500" y="348"/>
                    <a:pt x="509" y="346"/>
                  </a:cubicBezTo>
                  <a:cubicBezTo>
                    <a:pt x="519" y="345"/>
                    <a:pt x="529" y="345"/>
                    <a:pt x="540" y="345"/>
                  </a:cubicBezTo>
                  <a:close/>
                  <a:moveTo>
                    <a:pt x="535" y="1"/>
                  </a:moveTo>
                  <a:cubicBezTo>
                    <a:pt x="491" y="1"/>
                    <a:pt x="448" y="6"/>
                    <a:pt x="406" y="17"/>
                  </a:cubicBezTo>
                  <a:cubicBezTo>
                    <a:pt x="307" y="42"/>
                    <a:pt x="220" y="97"/>
                    <a:pt x="153" y="176"/>
                  </a:cubicBezTo>
                  <a:cubicBezTo>
                    <a:pt x="75" y="275"/>
                    <a:pt x="26" y="395"/>
                    <a:pt x="12" y="522"/>
                  </a:cubicBezTo>
                  <a:cubicBezTo>
                    <a:pt x="1" y="639"/>
                    <a:pt x="15" y="756"/>
                    <a:pt x="57" y="867"/>
                  </a:cubicBezTo>
                  <a:cubicBezTo>
                    <a:pt x="69" y="906"/>
                    <a:pt x="95" y="940"/>
                    <a:pt x="129" y="962"/>
                  </a:cubicBezTo>
                  <a:cubicBezTo>
                    <a:pt x="132" y="964"/>
                    <a:pt x="137" y="964"/>
                    <a:pt x="138" y="965"/>
                  </a:cubicBezTo>
                  <a:cubicBezTo>
                    <a:pt x="122" y="1023"/>
                    <a:pt x="131" y="1088"/>
                    <a:pt x="178" y="1129"/>
                  </a:cubicBezTo>
                  <a:cubicBezTo>
                    <a:pt x="279" y="1216"/>
                    <a:pt x="401" y="1257"/>
                    <a:pt x="526" y="1257"/>
                  </a:cubicBezTo>
                  <a:cubicBezTo>
                    <a:pt x="623" y="1257"/>
                    <a:pt x="720" y="1233"/>
                    <a:pt x="811" y="1187"/>
                  </a:cubicBezTo>
                  <a:cubicBezTo>
                    <a:pt x="1021" y="1078"/>
                    <a:pt x="1129" y="841"/>
                    <a:pt x="1128" y="611"/>
                  </a:cubicBezTo>
                  <a:cubicBezTo>
                    <a:pt x="1125" y="473"/>
                    <a:pt x="1089" y="339"/>
                    <a:pt x="1025" y="216"/>
                  </a:cubicBezTo>
                  <a:cubicBezTo>
                    <a:pt x="999" y="164"/>
                    <a:pt x="938" y="137"/>
                    <a:pt x="881" y="137"/>
                  </a:cubicBezTo>
                  <a:cubicBezTo>
                    <a:pt x="879" y="137"/>
                    <a:pt x="877" y="137"/>
                    <a:pt x="876" y="137"/>
                  </a:cubicBezTo>
                  <a:cubicBezTo>
                    <a:pt x="788" y="47"/>
                    <a:pt x="661" y="1"/>
                    <a:pt x="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a:off x="8583712" y="4138737"/>
              <a:ext cx="58" cy="58"/>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a:off x="8547805" y="4571367"/>
              <a:ext cx="166173" cy="65598"/>
            </a:xfrm>
            <a:custGeom>
              <a:avLst/>
              <a:gdLst/>
              <a:ahLst/>
              <a:cxnLst/>
              <a:rect l="l" t="t" r="r" b="b"/>
              <a:pathLst>
                <a:path w="2860" h="1129" extrusionOk="0">
                  <a:moveTo>
                    <a:pt x="202" y="0"/>
                  </a:moveTo>
                  <a:cubicBezTo>
                    <a:pt x="154" y="0"/>
                    <a:pt x="105" y="19"/>
                    <a:pt x="73" y="50"/>
                  </a:cubicBezTo>
                  <a:cubicBezTo>
                    <a:pt x="1" y="121"/>
                    <a:pt x="17" y="219"/>
                    <a:pt x="73" y="290"/>
                  </a:cubicBezTo>
                  <a:cubicBezTo>
                    <a:pt x="396" y="704"/>
                    <a:pt x="870" y="1018"/>
                    <a:pt x="1394" y="1103"/>
                  </a:cubicBezTo>
                  <a:cubicBezTo>
                    <a:pt x="1497" y="1120"/>
                    <a:pt x="1601" y="1128"/>
                    <a:pt x="1704" y="1128"/>
                  </a:cubicBezTo>
                  <a:cubicBezTo>
                    <a:pt x="1862" y="1128"/>
                    <a:pt x="2020" y="1109"/>
                    <a:pt x="2173" y="1070"/>
                  </a:cubicBezTo>
                  <a:cubicBezTo>
                    <a:pt x="2302" y="1036"/>
                    <a:pt x="2427" y="987"/>
                    <a:pt x="2545" y="926"/>
                  </a:cubicBezTo>
                  <a:cubicBezTo>
                    <a:pt x="2656" y="869"/>
                    <a:pt x="2827" y="792"/>
                    <a:pt x="2846" y="655"/>
                  </a:cubicBezTo>
                  <a:cubicBezTo>
                    <a:pt x="2859" y="553"/>
                    <a:pt x="2809" y="481"/>
                    <a:pt x="2704" y="470"/>
                  </a:cubicBezTo>
                  <a:cubicBezTo>
                    <a:pt x="2696" y="470"/>
                    <a:pt x="2689" y="469"/>
                    <a:pt x="2682" y="469"/>
                  </a:cubicBezTo>
                  <a:cubicBezTo>
                    <a:pt x="2578" y="469"/>
                    <a:pt x="2493" y="558"/>
                    <a:pt x="2403" y="607"/>
                  </a:cubicBezTo>
                  <a:cubicBezTo>
                    <a:pt x="2307" y="658"/>
                    <a:pt x="2205" y="700"/>
                    <a:pt x="2099" y="728"/>
                  </a:cubicBezTo>
                  <a:cubicBezTo>
                    <a:pt x="1969" y="763"/>
                    <a:pt x="1835" y="781"/>
                    <a:pt x="1701" y="781"/>
                  </a:cubicBezTo>
                  <a:cubicBezTo>
                    <a:pt x="1610" y="781"/>
                    <a:pt x="1519" y="773"/>
                    <a:pt x="1429" y="756"/>
                  </a:cubicBezTo>
                  <a:cubicBezTo>
                    <a:pt x="978" y="672"/>
                    <a:pt x="596" y="405"/>
                    <a:pt x="315" y="50"/>
                  </a:cubicBezTo>
                  <a:cubicBezTo>
                    <a:pt x="287" y="15"/>
                    <a:pt x="245"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a:off x="8551058" y="4610353"/>
              <a:ext cx="227297" cy="73383"/>
            </a:xfrm>
            <a:custGeom>
              <a:avLst/>
              <a:gdLst/>
              <a:ahLst/>
              <a:cxnLst/>
              <a:rect l="l" t="t" r="r" b="b"/>
              <a:pathLst>
                <a:path w="3912" h="1263" extrusionOk="0">
                  <a:moveTo>
                    <a:pt x="3672" y="1"/>
                  </a:moveTo>
                  <a:cubicBezTo>
                    <a:pt x="3644" y="1"/>
                    <a:pt x="3613" y="10"/>
                    <a:pt x="3582" y="30"/>
                  </a:cubicBezTo>
                  <a:cubicBezTo>
                    <a:pt x="3308" y="211"/>
                    <a:pt x="3034" y="392"/>
                    <a:pt x="2760" y="574"/>
                  </a:cubicBezTo>
                  <a:cubicBezTo>
                    <a:pt x="2471" y="765"/>
                    <a:pt x="2223" y="910"/>
                    <a:pt x="1867" y="917"/>
                  </a:cubicBezTo>
                  <a:cubicBezTo>
                    <a:pt x="1771" y="920"/>
                    <a:pt x="1671" y="923"/>
                    <a:pt x="1570" y="923"/>
                  </a:cubicBezTo>
                  <a:cubicBezTo>
                    <a:pt x="1139" y="923"/>
                    <a:pt x="681" y="876"/>
                    <a:pt x="361" y="578"/>
                  </a:cubicBezTo>
                  <a:cubicBezTo>
                    <a:pt x="326" y="545"/>
                    <a:pt x="287" y="531"/>
                    <a:pt x="249" y="531"/>
                  </a:cubicBezTo>
                  <a:cubicBezTo>
                    <a:pt x="117" y="531"/>
                    <a:pt x="1" y="700"/>
                    <a:pt x="123" y="815"/>
                  </a:cubicBezTo>
                  <a:cubicBezTo>
                    <a:pt x="550" y="1217"/>
                    <a:pt x="1145" y="1263"/>
                    <a:pt x="1705" y="1263"/>
                  </a:cubicBezTo>
                  <a:cubicBezTo>
                    <a:pt x="1737" y="1263"/>
                    <a:pt x="1769" y="1263"/>
                    <a:pt x="1801" y="1263"/>
                  </a:cubicBezTo>
                  <a:cubicBezTo>
                    <a:pt x="2171" y="1258"/>
                    <a:pt x="2470" y="1172"/>
                    <a:pt x="2782" y="974"/>
                  </a:cubicBezTo>
                  <a:cubicBezTo>
                    <a:pt x="3111" y="763"/>
                    <a:pt x="3433" y="544"/>
                    <a:pt x="3757" y="328"/>
                  </a:cubicBezTo>
                  <a:cubicBezTo>
                    <a:pt x="3911" y="227"/>
                    <a:pt x="3816" y="1"/>
                    <a:pt x="3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1"/>
            <p:cNvSpPr/>
            <p:nvPr/>
          </p:nvSpPr>
          <p:spPr>
            <a:xfrm>
              <a:off x="8764584" y="4600302"/>
              <a:ext cx="223695" cy="205973"/>
            </a:xfrm>
            <a:custGeom>
              <a:avLst/>
              <a:gdLst/>
              <a:ahLst/>
              <a:cxnLst/>
              <a:rect l="l" t="t" r="r" b="b"/>
              <a:pathLst>
                <a:path w="3850" h="3545" extrusionOk="0">
                  <a:moveTo>
                    <a:pt x="870" y="1659"/>
                  </a:moveTo>
                  <a:cubicBezTo>
                    <a:pt x="899" y="1694"/>
                    <a:pt x="942" y="1713"/>
                    <a:pt x="986" y="1713"/>
                  </a:cubicBezTo>
                  <a:cubicBezTo>
                    <a:pt x="1002" y="1713"/>
                    <a:pt x="1018" y="1710"/>
                    <a:pt x="1034" y="1705"/>
                  </a:cubicBezTo>
                  <a:cubicBezTo>
                    <a:pt x="1088" y="1688"/>
                    <a:pt x="1141" y="1681"/>
                    <a:pt x="1194" y="1681"/>
                  </a:cubicBezTo>
                  <a:cubicBezTo>
                    <a:pt x="1351" y="1681"/>
                    <a:pt x="1500" y="1750"/>
                    <a:pt x="1624" y="1853"/>
                  </a:cubicBezTo>
                  <a:cubicBezTo>
                    <a:pt x="1612" y="1997"/>
                    <a:pt x="1584" y="2140"/>
                    <a:pt x="1521" y="2266"/>
                  </a:cubicBezTo>
                  <a:cubicBezTo>
                    <a:pt x="1424" y="2462"/>
                    <a:pt x="1234" y="2563"/>
                    <a:pt x="1031" y="2619"/>
                  </a:cubicBezTo>
                  <a:cubicBezTo>
                    <a:pt x="938" y="2644"/>
                    <a:pt x="810" y="2679"/>
                    <a:pt x="692" y="2679"/>
                  </a:cubicBezTo>
                  <a:cubicBezTo>
                    <a:pt x="593" y="2679"/>
                    <a:pt x="500" y="2654"/>
                    <a:pt x="442" y="2579"/>
                  </a:cubicBezTo>
                  <a:cubicBezTo>
                    <a:pt x="316" y="2414"/>
                    <a:pt x="328" y="2126"/>
                    <a:pt x="428" y="1954"/>
                  </a:cubicBezTo>
                  <a:cubicBezTo>
                    <a:pt x="479" y="1868"/>
                    <a:pt x="557" y="1800"/>
                    <a:pt x="651" y="1761"/>
                  </a:cubicBezTo>
                  <a:cubicBezTo>
                    <a:pt x="735" y="1727"/>
                    <a:pt x="811" y="1721"/>
                    <a:pt x="870" y="1659"/>
                  </a:cubicBezTo>
                  <a:close/>
                  <a:moveTo>
                    <a:pt x="624" y="0"/>
                  </a:moveTo>
                  <a:cubicBezTo>
                    <a:pt x="562" y="0"/>
                    <a:pt x="499" y="5"/>
                    <a:pt x="436" y="15"/>
                  </a:cubicBezTo>
                  <a:cubicBezTo>
                    <a:pt x="261" y="44"/>
                    <a:pt x="292" y="343"/>
                    <a:pt x="460" y="343"/>
                  </a:cubicBezTo>
                  <a:cubicBezTo>
                    <a:pt x="467" y="343"/>
                    <a:pt x="473" y="342"/>
                    <a:pt x="480" y="341"/>
                  </a:cubicBezTo>
                  <a:cubicBezTo>
                    <a:pt x="519" y="336"/>
                    <a:pt x="558" y="334"/>
                    <a:pt x="596" y="334"/>
                  </a:cubicBezTo>
                  <a:cubicBezTo>
                    <a:pt x="983" y="334"/>
                    <a:pt x="1322" y="586"/>
                    <a:pt x="1490" y="935"/>
                  </a:cubicBezTo>
                  <a:cubicBezTo>
                    <a:pt x="1564" y="1090"/>
                    <a:pt x="1597" y="1261"/>
                    <a:pt x="1615" y="1431"/>
                  </a:cubicBezTo>
                  <a:cubicBezTo>
                    <a:pt x="1482" y="1367"/>
                    <a:pt x="1338" y="1331"/>
                    <a:pt x="1193" y="1331"/>
                  </a:cubicBezTo>
                  <a:cubicBezTo>
                    <a:pt x="1108" y="1331"/>
                    <a:pt x="1024" y="1343"/>
                    <a:pt x="941" y="1369"/>
                  </a:cubicBezTo>
                  <a:cubicBezTo>
                    <a:pt x="899" y="1381"/>
                    <a:pt x="865" y="1407"/>
                    <a:pt x="845" y="1444"/>
                  </a:cubicBezTo>
                  <a:cubicBezTo>
                    <a:pt x="803" y="1413"/>
                    <a:pt x="754" y="1400"/>
                    <a:pt x="702" y="1400"/>
                  </a:cubicBezTo>
                  <a:cubicBezTo>
                    <a:pt x="565" y="1400"/>
                    <a:pt x="409" y="1490"/>
                    <a:pt x="313" y="1569"/>
                  </a:cubicBezTo>
                  <a:cubicBezTo>
                    <a:pt x="122" y="1726"/>
                    <a:pt x="24" y="1960"/>
                    <a:pt x="12" y="2204"/>
                  </a:cubicBezTo>
                  <a:cubicBezTo>
                    <a:pt x="0" y="2434"/>
                    <a:pt x="64" y="2703"/>
                    <a:pt x="239" y="2863"/>
                  </a:cubicBezTo>
                  <a:cubicBezTo>
                    <a:pt x="365" y="2978"/>
                    <a:pt x="523" y="3015"/>
                    <a:pt x="685" y="3015"/>
                  </a:cubicBezTo>
                  <a:cubicBezTo>
                    <a:pt x="765" y="3015"/>
                    <a:pt x="845" y="3006"/>
                    <a:pt x="923" y="2994"/>
                  </a:cubicBezTo>
                  <a:cubicBezTo>
                    <a:pt x="1385" y="2916"/>
                    <a:pt x="1754" y="2669"/>
                    <a:pt x="1892" y="2222"/>
                  </a:cubicBezTo>
                  <a:cubicBezTo>
                    <a:pt x="1998" y="2463"/>
                    <a:pt x="2041" y="2725"/>
                    <a:pt x="2160" y="2965"/>
                  </a:cubicBezTo>
                  <a:cubicBezTo>
                    <a:pt x="2290" y="3227"/>
                    <a:pt x="2549" y="3421"/>
                    <a:pt x="2828" y="3500"/>
                  </a:cubicBezTo>
                  <a:cubicBezTo>
                    <a:pt x="2937" y="3530"/>
                    <a:pt x="3049" y="3545"/>
                    <a:pt x="3161" y="3545"/>
                  </a:cubicBezTo>
                  <a:cubicBezTo>
                    <a:pt x="3216" y="3545"/>
                    <a:pt x="3271" y="3541"/>
                    <a:pt x="3325" y="3534"/>
                  </a:cubicBezTo>
                  <a:cubicBezTo>
                    <a:pt x="3487" y="3513"/>
                    <a:pt x="3718" y="3482"/>
                    <a:pt x="3805" y="3328"/>
                  </a:cubicBezTo>
                  <a:cubicBezTo>
                    <a:pt x="3849" y="3250"/>
                    <a:pt x="3811" y="3139"/>
                    <a:pt x="3718" y="3116"/>
                  </a:cubicBezTo>
                  <a:cubicBezTo>
                    <a:pt x="3694" y="3111"/>
                    <a:pt x="3670" y="3108"/>
                    <a:pt x="3646" y="3108"/>
                  </a:cubicBezTo>
                  <a:cubicBezTo>
                    <a:pt x="3510" y="3108"/>
                    <a:pt x="3372" y="3188"/>
                    <a:pt x="3233" y="3196"/>
                  </a:cubicBezTo>
                  <a:cubicBezTo>
                    <a:pt x="3210" y="3198"/>
                    <a:pt x="3187" y="3199"/>
                    <a:pt x="3164" y="3199"/>
                  </a:cubicBezTo>
                  <a:cubicBezTo>
                    <a:pt x="3031" y="3199"/>
                    <a:pt x="2897" y="3172"/>
                    <a:pt x="2779" y="3110"/>
                  </a:cubicBezTo>
                  <a:cubicBezTo>
                    <a:pt x="2653" y="3047"/>
                    <a:pt x="2548" y="2948"/>
                    <a:pt x="2478" y="2825"/>
                  </a:cubicBezTo>
                  <a:cubicBezTo>
                    <a:pt x="2398" y="2677"/>
                    <a:pt x="2373" y="2502"/>
                    <a:pt x="2320" y="2343"/>
                  </a:cubicBezTo>
                  <a:cubicBezTo>
                    <a:pt x="2243" y="2114"/>
                    <a:pt x="2135" y="1889"/>
                    <a:pt x="1975" y="1707"/>
                  </a:cubicBezTo>
                  <a:cubicBezTo>
                    <a:pt x="1985" y="1353"/>
                    <a:pt x="1918" y="990"/>
                    <a:pt x="1746" y="685"/>
                  </a:cubicBezTo>
                  <a:cubicBezTo>
                    <a:pt x="1514" y="275"/>
                    <a:pt x="1089" y="0"/>
                    <a:pt x="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1"/>
            <p:cNvSpPr/>
            <p:nvPr/>
          </p:nvSpPr>
          <p:spPr>
            <a:xfrm>
              <a:off x="8553150" y="4696810"/>
              <a:ext cx="79600" cy="115159"/>
            </a:xfrm>
            <a:custGeom>
              <a:avLst/>
              <a:gdLst/>
              <a:ahLst/>
              <a:cxnLst/>
              <a:rect l="l" t="t" r="r" b="b"/>
              <a:pathLst>
                <a:path w="1370" h="1982" extrusionOk="0">
                  <a:moveTo>
                    <a:pt x="243" y="1"/>
                  </a:moveTo>
                  <a:cubicBezTo>
                    <a:pt x="97" y="1"/>
                    <a:pt x="0" y="225"/>
                    <a:pt x="158" y="321"/>
                  </a:cubicBezTo>
                  <a:cubicBezTo>
                    <a:pt x="562" y="574"/>
                    <a:pt x="851" y="976"/>
                    <a:pt x="963" y="1439"/>
                  </a:cubicBezTo>
                  <a:cubicBezTo>
                    <a:pt x="981" y="1513"/>
                    <a:pt x="994" y="1587"/>
                    <a:pt x="1003" y="1663"/>
                  </a:cubicBezTo>
                  <a:cubicBezTo>
                    <a:pt x="1014" y="1765"/>
                    <a:pt x="1005" y="1861"/>
                    <a:pt x="1082" y="1941"/>
                  </a:cubicBezTo>
                  <a:cubicBezTo>
                    <a:pt x="1110" y="1968"/>
                    <a:pt x="1147" y="1982"/>
                    <a:pt x="1183" y="1982"/>
                  </a:cubicBezTo>
                  <a:cubicBezTo>
                    <a:pt x="1221" y="1982"/>
                    <a:pt x="1258" y="1967"/>
                    <a:pt x="1288" y="1940"/>
                  </a:cubicBezTo>
                  <a:cubicBezTo>
                    <a:pt x="1369" y="1854"/>
                    <a:pt x="1359" y="1747"/>
                    <a:pt x="1347" y="1638"/>
                  </a:cubicBezTo>
                  <a:cubicBezTo>
                    <a:pt x="1335" y="1540"/>
                    <a:pt x="1319" y="1444"/>
                    <a:pt x="1297" y="1347"/>
                  </a:cubicBezTo>
                  <a:cubicBezTo>
                    <a:pt x="1251" y="1167"/>
                    <a:pt x="1183" y="993"/>
                    <a:pt x="1094" y="832"/>
                  </a:cubicBezTo>
                  <a:cubicBezTo>
                    <a:pt x="913" y="502"/>
                    <a:pt x="649" y="223"/>
                    <a:pt x="329" y="26"/>
                  </a:cubicBezTo>
                  <a:cubicBezTo>
                    <a:pt x="300" y="8"/>
                    <a:pt x="271" y="1"/>
                    <a:pt x="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1"/>
            <p:cNvSpPr/>
            <p:nvPr/>
          </p:nvSpPr>
          <p:spPr>
            <a:xfrm>
              <a:off x="8618980" y="4827133"/>
              <a:ext cx="103306" cy="114230"/>
            </a:xfrm>
            <a:custGeom>
              <a:avLst/>
              <a:gdLst/>
              <a:ahLst/>
              <a:cxnLst/>
              <a:rect l="l" t="t" r="r" b="b"/>
              <a:pathLst>
                <a:path w="1778" h="1966" extrusionOk="0">
                  <a:moveTo>
                    <a:pt x="169" y="0"/>
                  </a:moveTo>
                  <a:cubicBezTo>
                    <a:pt x="90" y="0"/>
                    <a:pt x="1" y="74"/>
                    <a:pt x="10" y="159"/>
                  </a:cubicBezTo>
                  <a:cubicBezTo>
                    <a:pt x="55" y="650"/>
                    <a:pt x="118" y="1170"/>
                    <a:pt x="449" y="1561"/>
                  </a:cubicBezTo>
                  <a:cubicBezTo>
                    <a:pt x="647" y="1790"/>
                    <a:pt x="964" y="1966"/>
                    <a:pt x="1274" y="1966"/>
                  </a:cubicBezTo>
                  <a:cubicBezTo>
                    <a:pt x="1401" y="1966"/>
                    <a:pt x="1527" y="1936"/>
                    <a:pt x="1643" y="1869"/>
                  </a:cubicBezTo>
                  <a:cubicBezTo>
                    <a:pt x="1777" y="1791"/>
                    <a:pt x="1712" y="1573"/>
                    <a:pt x="1572" y="1573"/>
                  </a:cubicBezTo>
                  <a:cubicBezTo>
                    <a:pt x="1556" y="1573"/>
                    <a:pt x="1539" y="1576"/>
                    <a:pt x="1522" y="1582"/>
                  </a:cubicBezTo>
                  <a:cubicBezTo>
                    <a:pt x="1439" y="1610"/>
                    <a:pt x="1364" y="1624"/>
                    <a:pt x="1288" y="1624"/>
                  </a:cubicBezTo>
                  <a:cubicBezTo>
                    <a:pt x="1215" y="1624"/>
                    <a:pt x="1142" y="1611"/>
                    <a:pt x="1063" y="1583"/>
                  </a:cubicBezTo>
                  <a:cubicBezTo>
                    <a:pt x="907" y="1527"/>
                    <a:pt x="771" y="1426"/>
                    <a:pt x="670" y="1293"/>
                  </a:cubicBezTo>
                  <a:cubicBezTo>
                    <a:pt x="426" y="981"/>
                    <a:pt x="378" y="539"/>
                    <a:pt x="328" y="159"/>
                  </a:cubicBezTo>
                  <a:cubicBezTo>
                    <a:pt x="318" y="74"/>
                    <a:pt x="263" y="0"/>
                    <a:pt x="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1"/>
            <p:cNvSpPr/>
            <p:nvPr/>
          </p:nvSpPr>
          <p:spPr>
            <a:xfrm>
              <a:off x="8673480" y="4821207"/>
              <a:ext cx="100285" cy="107373"/>
            </a:xfrm>
            <a:custGeom>
              <a:avLst/>
              <a:gdLst/>
              <a:ahLst/>
              <a:cxnLst/>
              <a:rect l="l" t="t" r="r" b="b"/>
              <a:pathLst>
                <a:path w="1726" h="1848" extrusionOk="0">
                  <a:moveTo>
                    <a:pt x="827" y="394"/>
                  </a:moveTo>
                  <a:cubicBezTo>
                    <a:pt x="833" y="400"/>
                    <a:pt x="838" y="406"/>
                    <a:pt x="837" y="409"/>
                  </a:cubicBezTo>
                  <a:cubicBezTo>
                    <a:pt x="832" y="402"/>
                    <a:pt x="829" y="397"/>
                    <a:pt x="827" y="394"/>
                  </a:cubicBezTo>
                  <a:close/>
                  <a:moveTo>
                    <a:pt x="665" y="1"/>
                  </a:moveTo>
                  <a:cubicBezTo>
                    <a:pt x="574" y="1"/>
                    <a:pt x="483" y="21"/>
                    <a:pt x="401" y="61"/>
                  </a:cubicBezTo>
                  <a:cubicBezTo>
                    <a:pt x="144" y="187"/>
                    <a:pt x="0" y="501"/>
                    <a:pt x="5" y="779"/>
                  </a:cubicBezTo>
                  <a:cubicBezTo>
                    <a:pt x="5" y="856"/>
                    <a:pt x="18" y="932"/>
                    <a:pt x="45" y="1004"/>
                  </a:cubicBezTo>
                  <a:cubicBezTo>
                    <a:pt x="82" y="1097"/>
                    <a:pt x="147" y="1219"/>
                    <a:pt x="255" y="1243"/>
                  </a:cubicBezTo>
                  <a:cubicBezTo>
                    <a:pt x="268" y="1246"/>
                    <a:pt x="282" y="1247"/>
                    <a:pt x="296" y="1247"/>
                  </a:cubicBezTo>
                  <a:cubicBezTo>
                    <a:pt x="309" y="1247"/>
                    <a:pt x="323" y="1246"/>
                    <a:pt x="336" y="1243"/>
                  </a:cubicBezTo>
                  <a:cubicBezTo>
                    <a:pt x="342" y="1274"/>
                    <a:pt x="357" y="1302"/>
                    <a:pt x="379" y="1326"/>
                  </a:cubicBezTo>
                  <a:cubicBezTo>
                    <a:pt x="412" y="1357"/>
                    <a:pt x="455" y="1374"/>
                    <a:pt x="501" y="1374"/>
                  </a:cubicBezTo>
                  <a:cubicBezTo>
                    <a:pt x="641" y="1370"/>
                    <a:pt x="773" y="1305"/>
                    <a:pt x="864" y="1197"/>
                  </a:cubicBezTo>
                  <a:cubicBezTo>
                    <a:pt x="912" y="1140"/>
                    <a:pt x="948" y="1074"/>
                    <a:pt x="972" y="1003"/>
                  </a:cubicBezTo>
                  <a:cubicBezTo>
                    <a:pt x="983" y="966"/>
                    <a:pt x="989" y="927"/>
                    <a:pt x="992" y="889"/>
                  </a:cubicBezTo>
                  <a:cubicBezTo>
                    <a:pt x="997" y="841"/>
                    <a:pt x="994" y="778"/>
                    <a:pt x="966" y="739"/>
                  </a:cubicBezTo>
                  <a:cubicBezTo>
                    <a:pt x="951" y="715"/>
                    <a:pt x="930" y="695"/>
                    <a:pt x="905" y="680"/>
                  </a:cubicBezTo>
                  <a:cubicBezTo>
                    <a:pt x="880" y="665"/>
                    <a:pt x="850" y="656"/>
                    <a:pt x="821" y="656"/>
                  </a:cubicBezTo>
                  <a:cubicBezTo>
                    <a:pt x="767" y="656"/>
                    <a:pt x="701" y="687"/>
                    <a:pt x="677" y="739"/>
                  </a:cubicBezTo>
                  <a:cubicBezTo>
                    <a:pt x="661" y="769"/>
                    <a:pt x="652" y="801"/>
                    <a:pt x="652" y="834"/>
                  </a:cubicBezTo>
                  <a:lnTo>
                    <a:pt x="652" y="856"/>
                  </a:lnTo>
                  <a:lnTo>
                    <a:pt x="652" y="869"/>
                  </a:lnTo>
                  <a:cubicBezTo>
                    <a:pt x="649" y="887"/>
                    <a:pt x="643" y="903"/>
                    <a:pt x="637" y="921"/>
                  </a:cubicBezTo>
                  <a:cubicBezTo>
                    <a:pt x="631" y="936"/>
                    <a:pt x="622" y="949"/>
                    <a:pt x="613" y="963"/>
                  </a:cubicBezTo>
                  <a:cubicBezTo>
                    <a:pt x="601" y="976"/>
                    <a:pt x="590" y="988"/>
                    <a:pt x="576" y="1000"/>
                  </a:cubicBezTo>
                  <a:cubicBezTo>
                    <a:pt x="564" y="1007"/>
                    <a:pt x="551" y="1015"/>
                    <a:pt x="539" y="1022"/>
                  </a:cubicBezTo>
                  <a:cubicBezTo>
                    <a:pt x="520" y="1028"/>
                    <a:pt x="501" y="1034"/>
                    <a:pt x="481" y="1037"/>
                  </a:cubicBezTo>
                  <a:lnTo>
                    <a:pt x="489" y="1036"/>
                  </a:lnTo>
                  <a:lnTo>
                    <a:pt x="489" y="1036"/>
                  </a:lnTo>
                  <a:cubicBezTo>
                    <a:pt x="479" y="1038"/>
                    <a:pt x="471" y="1046"/>
                    <a:pt x="459" y="1050"/>
                  </a:cubicBezTo>
                  <a:cubicBezTo>
                    <a:pt x="459" y="1046"/>
                    <a:pt x="461" y="1041"/>
                    <a:pt x="459" y="1037"/>
                  </a:cubicBezTo>
                  <a:cubicBezTo>
                    <a:pt x="447" y="1001"/>
                    <a:pt x="428" y="970"/>
                    <a:pt x="403" y="943"/>
                  </a:cubicBezTo>
                  <a:cubicBezTo>
                    <a:pt x="398" y="939"/>
                    <a:pt x="394" y="935"/>
                    <a:pt x="390" y="930"/>
                  </a:cubicBezTo>
                  <a:cubicBezTo>
                    <a:pt x="384" y="918"/>
                    <a:pt x="378" y="906"/>
                    <a:pt x="370" y="895"/>
                  </a:cubicBezTo>
                  <a:cubicBezTo>
                    <a:pt x="369" y="890"/>
                    <a:pt x="367" y="887"/>
                    <a:pt x="366" y="883"/>
                  </a:cubicBezTo>
                  <a:cubicBezTo>
                    <a:pt x="360" y="866"/>
                    <a:pt x="357" y="850"/>
                    <a:pt x="353" y="834"/>
                  </a:cubicBezTo>
                  <a:lnTo>
                    <a:pt x="351" y="822"/>
                  </a:lnTo>
                  <a:lnTo>
                    <a:pt x="351" y="816"/>
                  </a:lnTo>
                  <a:cubicBezTo>
                    <a:pt x="351" y="786"/>
                    <a:pt x="348" y="757"/>
                    <a:pt x="351" y="727"/>
                  </a:cubicBezTo>
                  <a:cubicBezTo>
                    <a:pt x="351" y="720"/>
                    <a:pt x="353" y="712"/>
                    <a:pt x="353" y="707"/>
                  </a:cubicBezTo>
                  <a:cubicBezTo>
                    <a:pt x="356" y="695"/>
                    <a:pt x="357" y="683"/>
                    <a:pt x="360" y="669"/>
                  </a:cubicBezTo>
                  <a:cubicBezTo>
                    <a:pt x="367" y="635"/>
                    <a:pt x="378" y="601"/>
                    <a:pt x="390" y="569"/>
                  </a:cubicBezTo>
                  <a:cubicBezTo>
                    <a:pt x="390" y="566"/>
                    <a:pt x="390" y="564"/>
                    <a:pt x="391" y="563"/>
                  </a:cubicBezTo>
                  <a:lnTo>
                    <a:pt x="393" y="560"/>
                  </a:lnTo>
                  <a:cubicBezTo>
                    <a:pt x="400" y="545"/>
                    <a:pt x="407" y="529"/>
                    <a:pt x="416" y="514"/>
                  </a:cubicBezTo>
                  <a:cubicBezTo>
                    <a:pt x="425" y="498"/>
                    <a:pt x="434" y="483"/>
                    <a:pt x="443" y="470"/>
                  </a:cubicBezTo>
                  <a:lnTo>
                    <a:pt x="453" y="456"/>
                  </a:lnTo>
                  <a:cubicBezTo>
                    <a:pt x="474" y="433"/>
                    <a:pt x="495" y="410"/>
                    <a:pt x="518" y="388"/>
                  </a:cubicBezTo>
                  <a:lnTo>
                    <a:pt x="521" y="387"/>
                  </a:lnTo>
                  <a:cubicBezTo>
                    <a:pt x="524" y="384"/>
                    <a:pt x="527" y="382"/>
                    <a:pt x="530" y="381"/>
                  </a:cubicBezTo>
                  <a:cubicBezTo>
                    <a:pt x="544" y="372"/>
                    <a:pt x="555" y="364"/>
                    <a:pt x="570" y="357"/>
                  </a:cubicBezTo>
                  <a:cubicBezTo>
                    <a:pt x="573" y="356"/>
                    <a:pt x="576" y="354"/>
                    <a:pt x="579" y="353"/>
                  </a:cubicBezTo>
                  <a:lnTo>
                    <a:pt x="581" y="353"/>
                  </a:lnTo>
                  <a:cubicBezTo>
                    <a:pt x="595" y="348"/>
                    <a:pt x="610" y="344"/>
                    <a:pt x="625" y="341"/>
                  </a:cubicBezTo>
                  <a:lnTo>
                    <a:pt x="635" y="338"/>
                  </a:lnTo>
                  <a:cubicBezTo>
                    <a:pt x="647" y="336"/>
                    <a:pt x="667" y="336"/>
                    <a:pt x="670" y="336"/>
                  </a:cubicBezTo>
                  <a:cubicBezTo>
                    <a:pt x="672" y="336"/>
                    <a:pt x="698" y="336"/>
                    <a:pt x="707" y="338"/>
                  </a:cubicBezTo>
                  <a:lnTo>
                    <a:pt x="714" y="339"/>
                  </a:lnTo>
                  <a:cubicBezTo>
                    <a:pt x="729" y="342"/>
                    <a:pt x="742" y="347"/>
                    <a:pt x="757" y="351"/>
                  </a:cubicBezTo>
                  <a:lnTo>
                    <a:pt x="767" y="354"/>
                  </a:lnTo>
                  <a:lnTo>
                    <a:pt x="769" y="354"/>
                  </a:lnTo>
                  <a:cubicBezTo>
                    <a:pt x="778" y="360"/>
                    <a:pt x="786" y="364"/>
                    <a:pt x="797" y="370"/>
                  </a:cubicBezTo>
                  <a:lnTo>
                    <a:pt x="807" y="378"/>
                  </a:lnTo>
                  <a:cubicBezTo>
                    <a:pt x="810" y="379"/>
                    <a:pt x="818" y="386"/>
                    <a:pt x="825" y="393"/>
                  </a:cubicBezTo>
                  <a:lnTo>
                    <a:pt x="825" y="393"/>
                  </a:lnTo>
                  <a:cubicBezTo>
                    <a:pt x="826" y="395"/>
                    <a:pt x="828" y="397"/>
                    <a:pt x="831" y="401"/>
                  </a:cubicBezTo>
                  <a:cubicBezTo>
                    <a:pt x="835" y="407"/>
                    <a:pt x="840" y="413"/>
                    <a:pt x="843" y="419"/>
                  </a:cubicBezTo>
                  <a:cubicBezTo>
                    <a:pt x="873" y="471"/>
                    <a:pt x="932" y="502"/>
                    <a:pt x="990" y="502"/>
                  </a:cubicBezTo>
                  <a:cubicBezTo>
                    <a:pt x="1018" y="502"/>
                    <a:pt x="1045" y="495"/>
                    <a:pt x="1069" y="480"/>
                  </a:cubicBezTo>
                  <a:cubicBezTo>
                    <a:pt x="1102" y="458"/>
                    <a:pt x="1127" y="427"/>
                    <a:pt x="1140" y="390"/>
                  </a:cubicBezTo>
                  <a:lnTo>
                    <a:pt x="1140" y="390"/>
                  </a:lnTo>
                  <a:cubicBezTo>
                    <a:pt x="1129" y="433"/>
                    <a:pt x="1135" y="478"/>
                    <a:pt x="1157" y="518"/>
                  </a:cubicBezTo>
                  <a:cubicBezTo>
                    <a:pt x="1163" y="530"/>
                    <a:pt x="1170" y="544"/>
                    <a:pt x="1175" y="555"/>
                  </a:cubicBezTo>
                  <a:cubicBezTo>
                    <a:pt x="1178" y="562"/>
                    <a:pt x="1185" y="576"/>
                    <a:pt x="1185" y="576"/>
                  </a:cubicBezTo>
                  <a:cubicBezTo>
                    <a:pt x="1185" y="576"/>
                    <a:pt x="1185" y="576"/>
                    <a:pt x="1184" y="574"/>
                  </a:cubicBezTo>
                  <a:lnTo>
                    <a:pt x="1184" y="574"/>
                  </a:lnTo>
                  <a:cubicBezTo>
                    <a:pt x="1194" y="598"/>
                    <a:pt x="1202" y="621"/>
                    <a:pt x="1210" y="646"/>
                  </a:cubicBezTo>
                  <a:cubicBezTo>
                    <a:pt x="1217" y="671"/>
                    <a:pt x="1223" y="695"/>
                    <a:pt x="1228" y="718"/>
                  </a:cubicBezTo>
                  <a:cubicBezTo>
                    <a:pt x="1231" y="733"/>
                    <a:pt x="1234" y="746"/>
                    <a:pt x="1237" y="760"/>
                  </a:cubicBezTo>
                  <a:cubicBezTo>
                    <a:pt x="1237" y="762"/>
                    <a:pt x="1238" y="765"/>
                    <a:pt x="1238" y="766"/>
                  </a:cubicBezTo>
                  <a:lnTo>
                    <a:pt x="1238" y="766"/>
                  </a:lnTo>
                  <a:cubicBezTo>
                    <a:pt x="1238" y="767"/>
                    <a:pt x="1238" y="769"/>
                    <a:pt x="1238" y="772"/>
                  </a:cubicBezTo>
                  <a:cubicBezTo>
                    <a:pt x="1243" y="825"/>
                    <a:pt x="1244" y="878"/>
                    <a:pt x="1241" y="930"/>
                  </a:cubicBezTo>
                  <a:cubicBezTo>
                    <a:pt x="1241" y="945"/>
                    <a:pt x="1240" y="958"/>
                    <a:pt x="1238" y="973"/>
                  </a:cubicBezTo>
                  <a:cubicBezTo>
                    <a:pt x="1238" y="978"/>
                    <a:pt x="1237" y="985"/>
                    <a:pt x="1235" y="989"/>
                  </a:cubicBezTo>
                  <a:cubicBezTo>
                    <a:pt x="1232" y="1016"/>
                    <a:pt x="1226" y="1041"/>
                    <a:pt x="1220" y="1068"/>
                  </a:cubicBezTo>
                  <a:cubicBezTo>
                    <a:pt x="1214" y="1093"/>
                    <a:pt x="1209" y="1117"/>
                    <a:pt x="1201" y="1140"/>
                  </a:cubicBezTo>
                  <a:cubicBezTo>
                    <a:pt x="1197" y="1154"/>
                    <a:pt x="1192" y="1167"/>
                    <a:pt x="1188" y="1180"/>
                  </a:cubicBezTo>
                  <a:cubicBezTo>
                    <a:pt x="1184" y="1187"/>
                    <a:pt x="1181" y="1195"/>
                    <a:pt x="1178" y="1203"/>
                  </a:cubicBezTo>
                  <a:lnTo>
                    <a:pt x="1178" y="1203"/>
                  </a:lnTo>
                  <a:cubicBezTo>
                    <a:pt x="1176" y="1208"/>
                    <a:pt x="1166" y="1232"/>
                    <a:pt x="1166" y="1232"/>
                  </a:cubicBezTo>
                  <a:cubicBezTo>
                    <a:pt x="1160" y="1244"/>
                    <a:pt x="1154" y="1257"/>
                    <a:pt x="1148" y="1269"/>
                  </a:cubicBezTo>
                  <a:cubicBezTo>
                    <a:pt x="1136" y="1291"/>
                    <a:pt x="1124" y="1312"/>
                    <a:pt x="1111" y="1334"/>
                  </a:cubicBezTo>
                  <a:cubicBezTo>
                    <a:pt x="1103" y="1346"/>
                    <a:pt x="1095" y="1357"/>
                    <a:pt x="1087" y="1368"/>
                  </a:cubicBezTo>
                  <a:cubicBezTo>
                    <a:pt x="1084" y="1374"/>
                    <a:pt x="1073" y="1388"/>
                    <a:pt x="1074" y="1388"/>
                  </a:cubicBezTo>
                  <a:cubicBezTo>
                    <a:pt x="1074" y="1388"/>
                    <a:pt x="1074" y="1388"/>
                    <a:pt x="1075" y="1387"/>
                  </a:cubicBezTo>
                  <a:lnTo>
                    <a:pt x="1075" y="1387"/>
                  </a:lnTo>
                  <a:cubicBezTo>
                    <a:pt x="1059" y="1406"/>
                    <a:pt x="1041" y="1426"/>
                    <a:pt x="1023" y="1444"/>
                  </a:cubicBezTo>
                  <a:cubicBezTo>
                    <a:pt x="1006" y="1463"/>
                    <a:pt x="988" y="1480"/>
                    <a:pt x="970" y="1496"/>
                  </a:cubicBezTo>
                  <a:cubicBezTo>
                    <a:pt x="960" y="1505"/>
                    <a:pt x="948" y="1515"/>
                    <a:pt x="938" y="1523"/>
                  </a:cubicBezTo>
                  <a:cubicBezTo>
                    <a:pt x="942" y="1519"/>
                    <a:pt x="944" y="1517"/>
                    <a:pt x="943" y="1517"/>
                  </a:cubicBezTo>
                  <a:lnTo>
                    <a:pt x="943" y="1517"/>
                  </a:lnTo>
                  <a:cubicBezTo>
                    <a:pt x="942" y="1517"/>
                    <a:pt x="918" y="1535"/>
                    <a:pt x="917" y="1536"/>
                  </a:cubicBezTo>
                  <a:cubicBezTo>
                    <a:pt x="843" y="1588"/>
                    <a:pt x="810" y="1682"/>
                    <a:pt x="858" y="1764"/>
                  </a:cubicBezTo>
                  <a:cubicBezTo>
                    <a:pt x="887" y="1814"/>
                    <a:pt x="947" y="1848"/>
                    <a:pt x="1007" y="1848"/>
                  </a:cubicBezTo>
                  <a:cubicBezTo>
                    <a:pt x="1034" y="1848"/>
                    <a:pt x="1062" y="1841"/>
                    <a:pt x="1086" y="1825"/>
                  </a:cubicBezTo>
                  <a:cubicBezTo>
                    <a:pt x="1561" y="1508"/>
                    <a:pt x="1725" y="847"/>
                    <a:pt x="1451" y="345"/>
                  </a:cubicBezTo>
                  <a:cubicBezTo>
                    <a:pt x="1423" y="293"/>
                    <a:pt x="1363" y="263"/>
                    <a:pt x="1304" y="263"/>
                  </a:cubicBezTo>
                  <a:cubicBezTo>
                    <a:pt x="1274" y="263"/>
                    <a:pt x="1245" y="271"/>
                    <a:pt x="1219" y="286"/>
                  </a:cubicBezTo>
                  <a:cubicBezTo>
                    <a:pt x="1184" y="305"/>
                    <a:pt x="1159" y="336"/>
                    <a:pt x="1146" y="372"/>
                  </a:cubicBezTo>
                  <a:lnTo>
                    <a:pt x="1146" y="372"/>
                  </a:lnTo>
                  <a:cubicBezTo>
                    <a:pt x="1155" y="333"/>
                    <a:pt x="1149" y="291"/>
                    <a:pt x="1130" y="255"/>
                  </a:cubicBezTo>
                  <a:cubicBezTo>
                    <a:pt x="1035" y="85"/>
                    <a:pt x="851" y="1"/>
                    <a:pt x="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1"/>
            <p:cNvSpPr/>
            <p:nvPr/>
          </p:nvSpPr>
          <p:spPr>
            <a:xfrm>
              <a:off x="8687075" y="4147336"/>
              <a:ext cx="144675" cy="413457"/>
            </a:xfrm>
            <a:custGeom>
              <a:avLst/>
              <a:gdLst/>
              <a:ahLst/>
              <a:cxnLst/>
              <a:rect l="l" t="t" r="r" b="b"/>
              <a:pathLst>
                <a:path w="2490" h="7116" extrusionOk="0">
                  <a:moveTo>
                    <a:pt x="1868" y="1"/>
                  </a:moveTo>
                  <a:cubicBezTo>
                    <a:pt x="1785" y="1"/>
                    <a:pt x="1690" y="78"/>
                    <a:pt x="1700" y="168"/>
                  </a:cubicBezTo>
                  <a:cubicBezTo>
                    <a:pt x="1755" y="683"/>
                    <a:pt x="1662" y="1205"/>
                    <a:pt x="1432" y="1670"/>
                  </a:cubicBezTo>
                  <a:cubicBezTo>
                    <a:pt x="1408" y="1723"/>
                    <a:pt x="1411" y="1784"/>
                    <a:pt x="1438" y="1834"/>
                  </a:cubicBezTo>
                  <a:cubicBezTo>
                    <a:pt x="1429" y="1856"/>
                    <a:pt x="1423" y="1882"/>
                    <a:pt x="1423" y="1905"/>
                  </a:cubicBezTo>
                  <a:cubicBezTo>
                    <a:pt x="1422" y="2107"/>
                    <a:pt x="1469" y="2307"/>
                    <a:pt x="1463" y="2508"/>
                  </a:cubicBezTo>
                  <a:cubicBezTo>
                    <a:pt x="1456" y="2662"/>
                    <a:pt x="1416" y="2813"/>
                    <a:pt x="1343" y="2948"/>
                  </a:cubicBezTo>
                  <a:cubicBezTo>
                    <a:pt x="1191" y="3244"/>
                    <a:pt x="951" y="3480"/>
                    <a:pt x="715" y="3711"/>
                  </a:cubicBezTo>
                  <a:cubicBezTo>
                    <a:pt x="669" y="3752"/>
                    <a:pt x="653" y="3819"/>
                    <a:pt x="677" y="3876"/>
                  </a:cubicBezTo>
                  <a:cubicBezTo>
                    <a:pt x="612" y="3900"/>
                    <a:pt x="566" y="3949"/>
                    <a:pt x="558" y="4023"/>
                  </a:cubicBezTo>
                  <a:cubicBezTo>
                    <a:pt x="555" y="4062"/>
                    <a:pt x="552" y="4099"/>
                    <a:pt x="550" y="4137"/>
                  </a:cubicBezTo>
                  <a:cubicBezTo>
                    <a:pt x="548" y="4146"/>
                    <a:pt x="548" y="4153"/>
                    <a:pt x="547" y="4162"/>
                  </a:cubicBezTo>
                  <a:cubicBezTo>
                    <a:pt x="542" y="4181"/>
                    <a:pt x="538" y="4202"/>
                    <a:pt x="533" y="4223"/>
                  </a:cubicBezTo>
                  <a:cubicBezTo>
                    <a:pt x="523" y="4260"/>
                    <a:pt x="513" y="4297"/>
                    <a:pt x="498" y="4334"/>
                  </a:cubicBezTo>
                  <a:cubicBezTo>
                    <a:pt x="496" y="4341"/>
                    <a:pt x="492" y="4349"/>
                    <a:pt x="490" y="4356"/>
                  </a:cubicBezTo>
                  <a:cubicBezTo>
                    <a:pt x="480" y="4377"/>
                    <a:pt x="471" y="4398"/>
                    <a:pt x="459" y="4418"/>
                  </a:cubicBezTo>
                  <a:cubicBezTo>
                    <a:pt x="443" y="4451"/>
                    <a:pt x="424" y="4482"/>
                    <a:pt x="404" y="4513"/>
                  </a:cubicBezTo>
                  <a:cubicBezTo>
                    <a:pt x="394" y="4528"/>
                    <a:pt x="382" y="4544"/>
                    <a:pt x="370" y="4559"/>
                  </a:cubicBezTo>
                  <a:lnTo>
                    <a:pt x="369" y="4561"/>
                  </a:lnTo>
                  <a:cubicBezTo>
                    <a:pt x="361" y="4570"/>
                    <a:pt x="356" y="4580"/>
                    <a:pt x="347" y="4587"/>
                  </a:cubicBezTo>
                  <a:cubicBezTo>
                    <a:pt x="321" y="4617"/>
                    <a:pt x="295" y="4645"/>
                    <a:pt x="265" y="4670"/>
                  </a:cubicBezTo>
                  <a:cubicBezTo>
                    <a:pt x="252" y="4684"/>
                    <a:pt x="239" y="4695"/>
                    <a:pt x="224" y="4707"/>
                  </a:cubicBezTo>
                  <a:lnTo>
                    <a:pt x="216" y="4713"/>
                  </a:lnTo>
                  <a:cubicBezTo>
                    <a:pt x="209" y="4719"/>
                    <a:pt x="202" y="4724"/>
                    <a:pt x="194" y="4729"/>
                  </a:cubicBezTo>
                  <a:cubicBezTo>
                    <a:pt x="157" y="4755"/>
                    <a:pt x="107" y="4775"/>
                    <a:pt x="77" y="4808"/>
                  </a:cubicBezTo>
                  <a:cubicBezTo>
                    <a:pt x="5" y="4886"/>
                    <a:pt x="0" y="5015"/>
                    <a:pt x="98" y="5076"/>
                  </a:cubicBezTo>
                  <a:cubicBezTo>
                    <a:pt x="124" y="5092"/>
                    <a:pt x="155" y="5101"/>
                    <a:pt x="185" y="5101"/>
                  </a:cubicBezTo>
                  <a:cubicBezTo>
                    <a:pt x="199" y="5101"/>
                    <a:pt x="213" y="5099"/>
                    <a:pt x="227" y="5095"/>
                  </a:cubicBezTo>
                  <a:cubicBezTo>
                    <a:pt x="250" y="5106"/>
                    <a:pt x="274" y="5113"/>
                    <a:pt x="299" y="5117"/>
                  </a:cubicBezTo>
                  <a:cubicBezTo>
                    <a:pt x="539" y="5149"/>
                    <a:pt x="724" y="5436"/>
                    <a:pt x="801" y="5642"/>
                  </a:cubicBezTo>
                  <a:cubicBezTo>
                    <a:pt x="898" y="5901"/>
                    <a:pt x="899" y="6164"/>
                    <a:pt x="824" y="6428"/>
                  </a:cubicBezTo>
                  <a:cubicBezTo>
                    <a:pt x="798" y="6520"/>
                    <a:pt x="853" y="6615"/>
                    <a:pt x="945" y="6641"/>
                  </a:cubicBezTo>
                  <a:cubicBezTo>
                    <a:pt x="959" y="6645"/>
                    <a:pt x="973" y="6647"/>
                    <a:pt x="988" y="6647"/>
                  </a:cubicBezTo>
                  <a:cubicBezTo>
                    <a:pt x="995" y="6647"/>
                    <a:pt x="1003" y="6647"/>
                    <a:pt x="1010" y="6646"/>
                  </a:cubicBezTo>
                  <a:cubicBezTo>
                    <a:pt x="1043" y="6682"/>
                    <a:pt x="1086" y="6698"/>
                    <a:pt x="1132" y="6698"/>
                  </a:cubicBezTo>
                  <a:cubicBezTo>
                    <a:pt x="1160" y="6698"/>
                    <a:pt x="1188" y="6692"/>
                    <a:pt x="1216" y="6680"/>
                  </a:cubicBezTo>
                  <a:cubicBezTo>
                    <a:pt x="1321" y="6632"/>
                    <a:pt x="1434" y="6584"/>
                    <a:pt x="1549" y="6569"/>
                  </a:cubicBezTo>
                  <a:cubicBezTo>
                    <a:pt x="1568" y="6566"/>
                    <a:pt x="1587" y="6565"/>
                    <a:pt x="1606" y="6565"/>
                  </a:cubicBezTo>
                  <a:cubicBezTo>
                    <a:pt x="1630" y="6565"/>
                    <a:pt x="1653" y="6567"/>
                    <a:pt x="1677" y="6570"/>
                  </a:cubicBezTo>
                  <a:cubicBezTo>
                    <a:pt x="1702" y="6576"/>
                    <a:pt x="1725" y="6582"/>
                    <a:pt x="1749" y="6591"/>
                  </a:cubicBezTo>
                  <a:cubicBezTo>
                    <a:pt x="1753" y="6592"/>
                    <a:pt x="1755" y="6593"/>
                    <a:pt x="1757" y="6593"/>
                  </a:cubicBezTo>
                  <a:lnTo>
                    <a:pt x="1757" y="6593"/>
                  </a:lnTo>
                  <a:cubicBezTo>
                    <a:pt x="1768" y="6599"/>
                    <a:pt x="1779" y="6606"/>
                    <a:pt x="1792" y="6612"/>
                  </a:cubicBezTo>
                  <a:cubicBezTo>
                    <a:pt x="1810" y="6622"/>
                    <a:pt x="1829" y="6634"/>
                    <a:pt x="1847" y="6647"/>
                  </a:cubicBezTo>
                  <a:cubicBezTo>
                    <a:pt x="1851" y="6650"/>
                    <a:pt x="1853" y="6652"/>
                    <a:pt x="1855" y="6653"/>
                  </a:cubicBezTo>
                  <a:lnTo>
                    <a:pt x="1855" y="6653"/>
                  </a:lnTo>
                  <a:cubicBezTo>
                    <a:pt x="1856" y="6653"/>
                    <a:pt x="1857" y="6654"/>
                    <a:pt x="1859" y="6656"/>
                  </a:cubicBezTo>
                  <a:cubicBezTo>
                    <a:pt x="1866" y="6664"/>
                    <a:pt x="1875" y="6671"/>
                    <a:pt x="1884" y="6678"/>
                  </a:cubicBezTo>
                  <a:cubicBezTo>
                    <a:pt x="1919" y="6712"/>
                    <a:pt x="1952" y="6747"/>
                    <a:pt x="1983" y="6785"/>
                  </a:cubicBezTo>
                  <a:lnTo>
                    <a:pt x="1993" y="6798"/>
                  </a:lnTo>
                  <a:cubicBezTo>
                    <a:pt x="2001" y="6807"/>
                    <a:pt x="2005" y="6819"/>
                    <a:pt x="2011" y="6828"/>
                  </a:cubicBezTo>
                  <a:cubicBezTo>
                    <a:pt x="2028" y="6850"/>
                    <a:pt x="2042" y="6871"/>
                    <a:pt x="2057" y="6893"/>
                  </a:cubicBezTo>
                  <a:cubicBezTo>
                    <a:pt x="2085" y="6938"/>
                    <a:pt x="2112" y="6982"/>
                    <a:pt x="2140" y="7025"/>
                  </a:cubicBezTo>
                  <a:cubicBezTo>
                    <a:pt x="2172" y="7083"/>
                    <a:pt x="2231" y="7115"/>
                    <a:pt x="2292" y="7115"/>
                  </a:cubicBezTo>
                  <a:cubicBezTo>
                    <a:pt x="2322" y="7115"/>
                    <a:pt x="2351" y="7108"/>
                    <a:pt x="2379" y="7092"/>
                  </a:cubicBezTo>
                  <a:cubicBezTo>
                    <a:pt x="2463" y="7043"/>
                    <a:pt x="2490" y="6935"/>
                    <a:pt x="2438" y="6852"/>
                  </a:cubicBezTo>
                  <a:cubicBezTo>
                    <a:pt x="2321" y="6640"/>
                    <a:pt x="2156" y="6410"/>
                    <a:pt x="1933" y="6302"/>
                  </a:cubicBezTo>
                  <a:cubicBezTo>
                    <a:pt x="1829" y="6252"/>
                    <a:pt x="1726" y="6232"/>
                    <a:pt x="1624" y="6232"/>
                  </a:cubicBezTo>
                  <a:cubicBezTo>
                    <a:pt x="1482" y="6232"/>
                    <a:pt x="1341" y="6271"/>
                    <a:pt x="1203" y="6324"/>
                  </a:cubicBezTo>
                  <a:cubicBezTo>
                    <a:pt x="1252" y="6037"/>
                    <a:pt x="1217" y="5742"/>
                    <a:pt x="1102" y="5473"/>
                  </a:cubicBezTo>
                  <a:cubicBezTo>
                    <a:pt x="994" y="5217"/>
                    <a:pt x="810" y="4980"/>
                    <a:pt x="563" y="4857"/>
                  </a:cubicBezTo>
                  <a:cubicBezTo>
                    <a:pt x="637" y="4780"/>
                    <a:pt x="701" y="4692"/>
                    <a:pt x="752" y="4599"/>
                  </a:cubicBezTo>
                  <a:cubicBezTo>
                    <a:pt x="798" y="4513"/>
                    <a:pt x="834" y="4421"/>
                    <a:pt x="858" y="4327"/>
                  </a:cubicBezTo>
                  <a:cubicBezTo>
                    <a:pt x="883" y="4230"/>
                    <a:pt x="902" y="4124"/>
                    <a:pt x="892" y="4023"/>
                  </a:cubicBezTo>
                  <a:cubicBezTo>
                    <a:pt x="890" y="4014"/>
                    <a:pt x="887" y="4005"/>
                    <a:pt x="884" y="3996"/>
                  </a:cubicBezTo>
                  <a:cubicBezTo>
                    <a:pt x="912" y="3989"/>
                    <a:pt x="938" y="3974"/>
                    <a:pt x="958" y="3953"/>
                  </a:cubicBezTo>
                  <a:cubicBezTo>
                    <a:pt x="1219" y="3699"/>
                    <a:pt x="1487" y="3425"/>
                    <a:pt x="1648" y="3093"/>
                  </a:cubicBezTo>
                  <a:cubicBezTo>
                    <a:pt x="1730" y="2930"/>
                    <a:pt x="1780" y="2752"/>
                    <a:pt x="1797" y="2572"/>
                  </a:cubicBezTo>
                  <a:cubicBezTo>
                    <a:pt x="1816" y="2348"/>
                    <a:pt x="1757" y="2127"/>
                    <a:pt x="1757" y="1905"/>
                  </a:cubicBezTo>
                  <a:cubicBezTo>
                    <a:pt x="1757" y="1877"/>
                    <a:pt x="1751" y="1849"/>
                    <a:pt x="1736" y="1825"/>
                  </a:cubicBezTo>
                  <a:cubicBezTo>
                    <a:pt x="1993" y="1313"/>
                    <a:pt x="2097" y="738"/>
                    <a:pt x="2036" y="168"/>
                  </a:cubicBezTo>
                  <a:cubicBezTo>
                    <a:pt x="2026" y="78"/>
                    <a:pt x="1965" y="1"/>
                    <a:pt x="1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1"/>
            <p:cNvSpPr/>
            <p:nvPr/>
          </p:nvSpPr>
          <p:spPr>
            <a:xfrm>
              <a:off x="8761678" y="4388867"/>
              <a:ext cx="59148" cy="95579"/>
            </a:xfrm>
            <a:custGeom>
              <a:avLst/>
              <a:gdLst/>
              <a:ahLst/>
              <a:cxnLst/>
              <a:rect l="l" t="t" r="r" b="b"/>
              <a:pathLst>
                <a:path w="1018" h="1645" extrusionOk="0">
                  <a:moveTo>
                    <a:pt x="409" y="0"/>
                  </a:moveTo>
                  <a:cubicBezTo>
                    <a:pt x="394" y="0"/>
                    <a:pt x="379" y="2"/>
                    <a:pt x="364" y="7"/>
                  </a:cubicBezTo>
                  <a:cubicBezTo>
                    <a:pt x="313" y="16"/>
                    <a:pt x="273" y="57"/>
                    <a:pt x="249" y="102"/>
                  </a:cubicBezTo>
                  <a:lnTo>
                    <a:pt x="231" y="134"/>
                  </a:lnTo>
                  <a:lnTo>
                    <a:pt x="200" y="195"/>
                  </a:lnTo>
                  <a:cubicBezTo>
                    <a:pt x="179" y="232"/>
                    <a:pt x="159" y="270"/>
                    <a:pt x="138" y="309"/>
                  </a:cubicBezTo>
                  <a:cubicBezTo>
                    <a:pt x="101" y="321"/>
                    <a:pt x="68" y="346"/>
                    <a:pt x="47" y="381"/>
                  </a:cubicBezTo>
                  <a:cubicBezTo>
                    <a:pt x="0" y="472"/>
                    <a:pt x="31" y="561"/>
                    <a:pt x="110" y="618"/>
                  </a:cubicBezTo>
                  <a:lnTo>
                    <a:pt x="166" y="660"/>
                  </a:lnTo>
                  <a:lnTo>
                    <a:pt x="194" y="682"/>
                  </a:lnTo>
                  <a:cubicBezTo>
                    <a:pt x="190" y="678"/>
                    <a:pt x="188" y="677"/>
                    <a:pt x="188" y="677"/>
                  </a:cubicBezTo>
                  <a:lnTo>
                    <a:pt x="188" y="677"/>
                  </a:lnTo>
                  <a:cubicBezTo>
                    <a:pt x="189" y="677"/>
                    <a:pt x="206" y="690"/>
                    <a:pt x="209" y="692"/>
                  </a:cubicBezTo>
                  <a:cubicBezTo>
                    <a:pt x="246" y="722"/>
                    <a:pt x="283" y="752"/>
                    <a:pt x="317" y="783"/>
                  </a:cubicBezTo>
                  <a:cubicBezTo>
                    <a:pt x="351" y="814"/>
                    <a:pt x="391" y="849"/>
                    <a:pt x="425" y="886"/>
                  </a:cubicBezTo>
                  <a:cubicBezTo>
                    <a:pt x="440" y="903"/>
                    <a:pt x="456" y="920"/>
                    <a:pt x="471" y="938"/>
                  </a:cubicBezTo>
                  <a:cubicBezTo>
                    <a:pt x="478" y="947"/>
                    <a:pt x="486" y="956"/>
                    <a:pt x="493" y="965"/>
                  </a:cubicBezTo>
                  <a:cubicBezTo>
                    <a:pt x="490" y="960"/>
                    <a:pt x="489" y="959"/>
                    <a:pt x="489" y="959"/>
                  </a:cubicBezTo>
                  <a:lnTo>
                    <a:pt x="489" y="959"/>
                  </a:lnTo>
                  <a:cubicBezTo>
                    <a:pt x="489" y="959"/>
                    <a:pt x="500" y="974"/>
                    <a:pt x="504" y="978"/>
                  </a:cubicBezTo>
                  <a:cubicBezTo>
                    <a:pt x="532" y="1017"/>
                    <a:pt x="555" y="1055"/>
                    <a:pt x="576" y="1095"/>
                  </a:cubicBezTo>
                  <a:cubicBezTo>
                    <a:pt x="582" y="1106"/>
                    <a:pt x="587" y="1116"/>
                    <a:pt x="592" y="1126"/>
                  </a:cubicBezTo>
                  <a:cubicBezTo>
                    <a:pt x="593" y="1128"/>
                    <a:pt x="597" y="1137"/>
                    <a:pt x="600" y="1143"/>
                  </a:cubicBezTo>
                  <a:lnTo>
                    <a:pt x="600" y="1143"/>
                  </a:lnTo>
                  <a:cubicBezTo>
                    <a:pt x="601" y="1149"/>
                    <a:pt x="609" y="1170"/>
                    <a:pt x="610" y="1172"/>
                  </a:cubicBezTo>
                  <a:cubicBezTo>
                    <a:pt x="615" y="1184"/>
                    <a:pt x="618" y="1194"/>
                    <a:pt x="622" y="1205"/>
                  </a:cubicBezTo>
                  <a:cubicBezTo>
                    <a:pt x="628" y="1227"/>
                    <a:pt x="634" y="1249"/>
                    <a:pt x="640" y="1271"/>
                  </a:cubicBezTo>
                  <a:cubicBezTo>
                    <a:pt x="643" y="1282"/>
                    <a:pt x="644" y="1292"/>
                    <a:pt x="646" y="1303"/>
                  </a:cubicBezTo>
                  <a:lnTo>
                    <a:pt x="646" y="1310"/>
                  </a:lnTo>
                  <a:cubicBezTo>
                    <a:pt x="649" y="1335"/>
                    <a:pt x="650" y="1360"/>
                    <a:pt x="649" y="1385"/>
                  </a:cubicBezTo>
                  <a:cubicBezTo>
                    <a:pt x="649" y="1397"/>
                    <a:pt x="649" y="1408"/>
                    <a:pt x="647" y="1420"/>
                  </a:cubicBezTo>
                  <a:cubicBezTo>
                    <a:pt x="647" y="1421"/>
                    <a:pt x="647" y="1423"/>
                    <a:pt x="647" y="1424"/>
                  </a:cubicBezTo>
                  <a:cubicBezTo>
                    <a:pt x="647" y="1427"/>
                    <a:pt x="647" y="1427"/>
                    <a:pt x="646" y="1434"/>
                  </a:cubicBezTo>
                  <a:cubicBezTo>
                    <a:pt x="631" y="1520"/>
                    <a:pt x="668" y="1618"/>
                    <a:pt x="763" y="1640"/>
                  </a:cubicBezTo>
                  <a:cubicBezTo>
                    <a:pt x="775" y="1643"/>
                    <a:pt x="788" y="1644"/>
                    <a:pt x="801" y="1644"/>
                  </a:cubicBezTo>
                  <a:cubicBezTo>
                    <a:pt x="874" y="1644"/>
                    <a:pt x="951" y="1601"/>
                    <a:pt x="967" y="1523"/>
                  </a:cubicBezTo>
                  <a:cubicBezTo>
                    <a:pt x="1018" y="1276"/>
                    <a:pt x="955" y="1024"/>
                    <a:pt x="812" y="818"/>
                  </a:cubicBezTo>
                  <a:cubicBezTo>
                    <a:pt x="712" y="673"/>
                    <a:pt x="584" y="559"/>
                    <a:pt x="449" y="450"/>
                  </a:cubicBezTo>
                  <a:cubicBezTo>
                    <a:pt x="465" y="423"/>
                    <a:pt x="480" y="395"/>
                    <a:pt x="496" y="367"/>
                  </a:cubicBezTo>
                  <a:lnTo>
                    <a:pt x="529" y="307"/>
                  </a:lnTo>
                  <a:cubicBezTo>
                    <a:pt x="535" y="298"/>
                    <a:pt x="541" y="288"/>
                    <a:pt x="547" y="278"/>
                  </a:cubicBezTo>
                  <a:cubicBezTo>
                    <a:pt x="572" y="233"/>
                    <a:pt x="592" y="177"/>
                    <a:pt x="572" y="125"/>
                  </a:cubicBezTo>
                  <a:cubicBezTo>
                    <a:pt x="558" y="84"/>
                    <a:pt x="530" y="48"/>
                    <a:pt x="495" y="24"/>
                  </a:cubicBezTo>
                  <a:lnTo>
                    <a:pt x="453" y="7"/>
                  </a:lnTo>
                  <a:cubicBezTo>
                    <a:pt x="438" y="2"/>
                    <a:pt x="424"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1"/>
            <p:cNvSpPr/>
            <p:nvPr/>
          </p:nvSpPr>
          <p:spPr>
            <a:xfrm>
              <a:off x="8381749" y="4740096"/>
              <a:ext cx="173262" cy="209169"/>
            </a:xfrm>
            <a:custGeom>
              <a:avLst/>
              <a:gdLst/>
              <a:ahLst/>
              <a:cxnLst/>
              <a:rect l="l" t="t" r="r" b="b"/>
              <a:pathLst>
                <a:path w="2982" h="3600" extrusionOk="0">
                  <a:moveTo>
                    <a:pt x="2431" y="1"/>
                  </a:moveTo>
                  <a:cubicBezTo>
                    <a:pt x="2295" y="1"/>
                    <a:pt x="2175" y="168"/>
                    <a:pt x="2305" y="272"/>
                  </a:cubicBezTo>
                  <a:cubicBezTo>
                    <a:pt x="2538" y="457"/>
                    <a:pt x="2618" y="774"/>
                    <a:pt x="2629" y="1060"/>
                  </a:cubicBezTo>
                  <a:cubicBezTo>
                    <a:pt x="2643" y="1359"/>
                    <a:pt x="2579" y="1657"/>
                    <a:pt x="2441" y="1925"/>
                  </a:cubicBezTo>
                  <a:cubicBezTo>
                    <a:pt x="2309" y="2178"/>
                    <a:pt x="2117" y="2391"/>
                    <a:pt x="1862" y="2528"/>
                  </a:cubicBezTo>
                  <a:cubicBezTo>
                    <a:pt x="1790" y="2566"/>
                    <a:pt x="1714" y="2596"/>
                    <a:pt x="1634" y="2613"/>
                  </a:cubicBezTo>
                  <a:cubicBezTo>
                    <a:pt x="1649" y="2584"/>
                    <a:pt x="1671" y="2559"/>
                    <a:pt x="1685" y="2526"/>
                  </a:cubicBezTo>
                  <a:cubicBezTo>
                    <a:pt x="1880" y="2045"/>
                    <a:pt x="1831" y="1369"/>
                    <a:pt x="1338" y="1085"/>
                  </a:cubicBezTo>
                  <a:cubicBezTo>
                    <a:pt x="1309" y="1069"/>
                    <a:pt x="1281" y="1061"/>
                    <a:pt x="1254" y="1061"/>
                  </a:cubicBezTo>
                  <a:cubicBezTo>
                    <a:pt x="1106" y="1061"/>
                    <a:pt x="1010" y="1283"/>
                    <a:pt x="1168" y="1377"/>
                  </a:cubicBezTo>
                  <a:cubicBezTo>
                    <a:pt x="1528" y="1589"/>
                    <a:pt x="1493" y="2131"/>
                    <a:pt x="1339" y="2459"/>
                  </a:cubicBezTo>
                  <a:cubicBezTo>
                    <a:pt x="1308" y="2517"/>
                    <a:pt x="1274" y="2573"/>
                    <a:pt x="1234" y="2627"/>
                  </a:cubicBezTo>
                  <a:cubicBezTo>
                    <a:pt x="1181" y="2619"/>
                    <a:pt x="1128" y="2609"/>
                    <a:pt x="1074" y="2596"/>
                  </a:cubicBezTo>
                  <a:cubicBezTo>
                    <a:pt x="1064" y="2593"/>
                    <a:pt x="1052" y="2592"/>
                    <a:pt x="1041" y="2592"/>
                  </a:cubicBezTo>
                  <a:cubicBezTo>
                    <a:pt x="1021" y="2592"/>
                    <a:pt x="1000" y="2596"/>
                    <a:pt x="981" y="2606"/>
                  </a:cubicBezTo>
                  <a:cubicBezTo>
                    <a:pt x="966" y="2596"/>
                    <a:pt x="951" y="2588"/>
                    <a:pt x="935" y="2584"/>
                  </a:cubicBezTo>
                  <a:cubicBezTo>
                    <a:pt x="632" y="2508"/>
                    <a:pt x="381" y="2230"/>
                    <a:pt x="369" y="1911"/>
                  </a:cubicBezTo>
                  <a:cubicBezTo>
                    <a:pt x="358" y="1599"/>
                    <a:pt x="566" y="1294"/>
                    <a:pt x="858" y="1184"/>
                  </a:cubicBezTo>
                  <a:cubicBezTo>
                    <a:pt x="944" y="1153"/>
                    <a:pt x="1002" y="1070"/>
                    <a:pt x="975" y="977"/>
                  </a:cubicBezTo>
                  <a:cubicBezTo>
                    <a:pt x="957" y="906"/>
                    <a:pt x="886" y="852"/>
                    <a:pt x="812" y="852"/>
                  </a:cubicBezTo>
                  <a:cubicBezTo>
                    <a:pt x="798" y="852"/>
                    <a:pt x="783" y="854"/>
                    <a:pt x="768" y="859"/>
                  </a:cubicBezTo>
                  <a:cubicBezTo>
                    <a:pt x="326" y="999"/>
                    <a:pt x="1" y="1442"/>
                    <a:pt x="27" y="1911"/>
                  </a:cubicBezTo>
                  <a:cubicBezTo>
                    <a:pt x="54" y="2374"/>
                    <a:pt x="398" y="2788"/>
                    <a:pt x="849" y="2895"/>
                  </a:cubicBezTo>
                  <a:cubicBezTo>
                    <a:pt x="860" y="2898"/>
                    <a:pt x="872" y="2899"/>
                    <a:pt x="883" y="2899"/>
                  </a:cubicBezTo>
                  <a:cubicBezTo>
                    <a:pt x="908" y="2899"/>
                    <a:pt x="934" y="2893"/>
                    <a:pt x="956" y="2881"/>
                  </a:cubicBezTo>
                  <a:cubicBezTo>
                    <a:pt x="969" y="2890"/>
                    <a:pt x="987" y="2892"/>
                    <a:pt x="1000" y="2899"/>
                  </a:cubicBezTo>
                  <a:cubicBezTo>
                    <a:pt x="821" y="3058"/>
                    <a:pt x="614" y="3184"/>
                    <a:pt x="389" y="3267"/>
                  </a:cubicBezTo>
                  <a:cubicBezTo>
                    <a:pt x="210" y="3333"/>
                    <a:pt x="257" y="3599"/>
                    <a:pt x="421" y="3599"/>
                  </a:cubicBezTo>
                  <a:cubicBezTo>
                    <a:pt x="438" y="3599"/>
                    <a:pt x="457" y="3596"/>
                    <a:pt x="478" y="3589"/>
                  </a:cubicBezTo>
                  <a:cubicBezTo>
                    <a:pt x="830" y="3472"/>
                    <a:pt x="1145" y="3264"/>
                    <a:pt x="1390" y="2985"/>
                  </a:cubicBezTo>
                  <a:cubicBezTo>
                    <a:pt x="1594" y="2982"/>
                    <a:pt x="1796" y="2935"/>
                    <a:pt x="1981" y="2846"/>
                  </a:cubicBezTo>
                  <a:cubicBezTo>
                    <a:pt x="2301" y="2692"/>
                    <a:pt x="2558" y="2422"/>
                    <a:pt x="2724" y="2113"/>
                  </a:cubicBezTo>
                  <a:cubicBezTo>
                    <a:pt x="2899" y="1790"/>
                    <a:pt x="2982" y="1426"/>
                    <a:pt x="2966" y="1060"/>
                  </a:cubicBezTo>
                  <a:cubicBezTo>
                    <a:pt x="2946" y="694"/>
                    <a:pt x="2837" y="277"/>
                    <a:pt x="2538" y="40"/>
                  </a:cubicBezTo>
                  <a:cubicBezTo>
                    <a:pt x="2504" y="12"/>
                    <a:pt x="2467" y="1"/>
                    <a:pt x="2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1"/>
            <p:cNvSpPr/>
            <p:nvPr/>
          </p:nvSpPr>
          <p:spPr>
            <a:xfrm>
              <a:off x="8116803" y="4765022"/>
              <a:ext cx="267736" cy="189066"/>
            </a:xfrm>
            <a:custGeom>
              <a:avLst/>
              <a:gdLst/>
              <a:ahLst/>
              <a:cxnLst/>
              <a:rect l="l" t="t" r="r" b="b"/>
              <a:pathLst>
                <a:path w="4608" h="3254" extrusionOk="0">
                  <a:moveTo>
                    <a:pt x="1457" y="0"/>
                  </a:moveTo>
                  <a:cubicBezTo>
                    <a:pt x="898" y="0"/>
                    <a:pt x="358" y="268"/>
                    <a:pt x="168" y="850"/>
                  </a:cubicBezTo>
                  <a:cubicBezTo>
                    <a:pt x="1" y="1368"/>
                    <a:pt x="294" y="1958"/>
                    <a:pt x="817" y="2116"/>
                  </a:cubicBezTo>
                  <a:cubicBezTo>
                    <a:pt x="833" y="2121"/>
                    <a:pt x="849" y="2123"/>
                    <a:pt x="866" y="2123"/>
                  </a:cubicBezTo>
                  <a:cubicBezTo>
                    <a:pt x="871" y="2123"/>
                    <a:pt x="876" y="2123"/>
                    <a:pt x="880" y="2122"/>
                  </a:cubicBezTo>
                  <a:cubicBezTo>
                    <a:pt x="895" y="2173"/>
                    <a:pt x="934" y="2211"/>
                    <a:pt x="984" y="2229"/>
                  </a:cubicBezTo>
                  <a:cubicBezTo>
                    <a:pt x="1061" y="2252"/>
                    <a:pt x="1141" y="2264"/>
                    <a:pt x="1222" y="2264"/>
                  </a:cubicBezTo>
                  <a:cubicBezTo>
                    <a:pt x="1503" y="2264"/>
                    <a:pt x="1787" y="2125"/>
                    <a:pt x="1916" y="1866"/>
                  </a:cubicBezTo>
                  <a:cubicBezTo>
                    <a:pt x="2079" y="1537"/>
                    <a:pt x="1985" y="1096"/>
                    <a:pt x="1631" y="936"/>
                  </a:cubicBezTo>
                  <a:cubicBezTo>
                    <a:pt x="1538" y="894"/>
                    <a:pt x="1438" y="871"/>
                    <a:pt x="1339" y="871"/>
                  </a:cubicBezTo>
                  <a:cubicBezTo>
                    <a:pt x="1237" y="871"/>
                    <a:pt x="1136" y="896"/>
                    <a:pt x="1043" y="951"/>
                  </a:cubicBezTo>
                  <a:cubicBezTo>
                    <a:pt x="993" y="980"/>
                    <a:pt x="953" y="1040"/>
                    <a:pt x="957" y="1099"/>
                  </a:cubicBezTo>
                  <a:cubicBezTo>
                    <a:pt x="959" y="1176"/>
                    <a:pt x="1009" y="1244"/>
                    <a:pt x="1083" y="1266"/>
                  </a:cubicBezTo>
                  <a:cubicBezTo>
                    <a:pt x="1097" y="1271"/>
                    <a:pt x="1111" y="1273"/>
                    <a:pt x="1124" y="1273"/>
                  </a:cubicBezTo>
                  <a:cubicBezTo>
                    <a:pt x="1160" y="1273"/>
                    <a:pt x="1195" y="1259"/>
                    <a:pt x="1228" y="1243"/>
                  </a:cubicBezTo>
                  <a:lnTo>
                    <a:pt x="1230" y="1243"/>
                  </a:lnTo>
                  <a:lnTo>
                    <a:pt x="1245" y="1238"/>
                  </a:lnTo>
                  <a:cubicBezTo>
                    <a:pt x="1258" y="1234"/>
                    <a:pt x="1273" y="1231"/>
                    <a:pt x="1286" y="1228"/>
                  </a:cubicBezTo>
                  <a:lnTo>
                    <a:pt x="1305" y="1223"/>
                  </a:lnTo>
                  <a:cubicBezTo>
                    <a:pt x="1318" y="1221"/>
                    <a:pt x="1331" y="1220"/>
                    <a:pt x="1343" y="1220"/>
                  </a:cubicBezTo>
                  <a:cubicBezTo>
                    <a:pt x="1356" y="1220"/>
                    <a:pt x="1368" y="1221"/>
                    <a:pt x="1381" y="1223"/>
                  </a:cubicBezTo>
                  <a:cubicBezTo>
                    <a:pt x="1387" y="1225"/>
                    <a:pt x="1393" y="1226"/>
                    <a:pt x="1399" y="1226"/>
                  </a:cubicBezTo>
                  <a:cubicBezTo>
                    <a:pt x="1415" y="1231"/>
                    <a:pt x="1431" y="1235"/>
                    <a:pt x="1448" y="1240"/>
                  </a:cubicBezTo>
                  <a:cubicBezTo>
                    <a:pt x="1452" y="1241"/>
                    <a:pt x="1460" y="1244"/>
                    <a:pt x="1464" y="1246"/>
                  </a:cubicBezTo>
                  <a:cubicBezTo>
                    <a:pt x="1477" y="1253"/>
                    <a:pt x="1491" y="1259"/>
                    <a:pt x="1504" y="1266"/>
                  </a:cubicBezTo>
                  <a:cubicBezTo>
                    <a:pt x="1516" y="1272"/>
                    <a:pt x="1528" y="1280"/>
                    <a:pt x="1538" y="1288"/>
                  </a:cubicBezTo>
                  <a:lnTo>
                    <a:pt x="1550" y="1299"/>
                  </a:lnTo>
                  <a:cubicBezTo>
                    <a:pt x="1559" y="1308"/>
                    <a:pt x="1567" y="1317"/>
                    <a:pt x="1576" y="1325"/>
                  </a:cubicBezTo>
                  <a:lnTo>
                    <a:pt x="1576" y="1325"/>
                  </a:lnTo>
                  <a:cubicBezTo>
                    <a:pt x="1576" y="1325"/>
                    <a:pt x="1576" y="1324"/>
                    <a:pt x="1577" y="1324"/>
                  </a:cubicBezTo>
                  <a:lnTo>
                    <a:pt x="1577" y="1324"/>
                  </a:lnTo>
                  <a:cubicBezTo>
                    <a:pt x="1577" y="1324"/>
                    <a:pt x="1578" y="1326"/>
                    <a:pt x="1580" y="1329"/>
                  </a:cubicBezTo>
                  <a:lnTo>
                    <a:pt x="1580" y="1329"/>
                  </a:lnTo>
                  <a:cubicBezTo>
                    <a:pt x="1579" y="1328"/>
                    <a:pt x="1577" y="1327"/>
                    <a:pt x="1576" y="1325"/>
                  </a:cubicBezTo>
                  <a:lnTo>
                    <a:pt x="1576" y="1325"/>
                  </a:lnTo>
                  <a:cubicBezTo>
                    <a:pt x="1576" y="1329"/>
                    <a:pt x="1582" y="1334"/>
                    <a:pt x="1585" y="1337"/>
                  </a:cubicBezTo>
                  <a:lnTo>
                    <a:pt x="1585" y="1337"/>
                  </a:lnTo>
                  <a:cubicBezTo>
                    <a:pt x="1584" y="1334"/>
                    <a:pt x="1582" y="1332"/>
                    <a:pt x="1580" y="1329"/>
                  </a:cubicBezTo>
                  <a:lnTo>
                    <a:pt x="1580" y="1329"/>
                  </a:lnTo>
                  <a:cubicBezTo>
                    <a:pt x="1581" y="1330"/>
                    <a:pt x="1581" y="1330"/>
                    <a:pt x="1581" y="1330"/>
                  </a:cubicBezTo>
                  <a:cubicBezTo>
                    <a:pt x="1587" y="1336"/>
                    <a:pt x="1588" y="1338"/>
                    <a:pt x="1588" y="1338"/>
                  </a:cubicBezTo>
                  <a:cubicBezTo>
                    <a:pt x="1587" y="1338"/>
                    <a:pt x="1586" y="1338"/>
                    <a:pt x="1585" y="1337"/>
                  </a:cubicBezTo>
                  <a:lnTo>
                    <a:pt x="1585" y="1337"/>
                  </a:lnTo>
                  <a:cubicBezTo>
                    <a:pt x="1589" y="1341"/>
                    <a:pt x="1591" y="1346"/>
                    <a:pt x="1591" y="1346"/>
                  </a:cubicBezTo>
                  <a:cubicBezTo>
                    <a:pt x="1602" y="1361"/>
                    <a:pt x="1611" y="1377"/>
                    <a:pt x="1618" y="1394"/>
                  </a:cubicBezTo>
                  <a:cubicBezTo>
                    <a:pt x="1618" y="1394"/>
                    <a:pt x="1618" y="1394"/>
                    <a:pt x="1618" y="1395"/>
                  </a:cubicBezTo>
                  <a:cubicBezTo>
                    <a:pt x="1621" y="1400"/>
                    <a:pt x="1622" y="1405"/>
                    <a:pt x="1624" y="1407"/>
                  </a:cubicBezTo>
                  <a:cubicBezTo>
                    <a:pt x="1628" y="1422"/>
                    <a:pt x="1633" y="1437"/>
                    <a:pt x="1636" y="1453"/>
                  </a:cubicBezTo>
                  <a:cubicBezTo>
                    <a:pt x="1639" y="1459"/>
                    <a:pt x="1640" y="1466"/>
                    <a:pt x="1640" y="1472"/>
                  </a:cubicBezTo>
                  <a:cubicBezTo>
                    <a:pt x="1640" y="1475"/>
                    <a:pt x="1640" y="1474"/>
                    <a:pt x="1642" y="1477"/>
                  </a:cubicBezTo>
                  <a:cubicBezTo>
                    <a:pt x="1651" y="1500"/>
                    <a:pt x="1645" y="1543"/>
                    <a:pt x="1643" y="1568"/>
                  </a:cubicBezTo>
                  <a:cubicBezTo>
                    <a:pt x="1643" y="1571"/>
                    <a:pt x="1642" y="1577"/>
                    <a:pt x="1642" y="1583"/>
                  </a:cubicBezTo>
                  <a:cubicBezTo>
                    <a:pt x="1637" y="1602"/>
                    <a:pt x="1634" y="1623"/>
                    <a:pt x="1628" y="1642"/>
                  </a:cubicBezTo>
                  <a:cubicBezTo>
                    <a:pt x="1624" y="1657"/>
                    <a:pt x="1618" y="1672"/>
                    <a:pt x="1614" y="1688"/>
                  </a:cubicBezTo>
                  <a:cubicBezTo>
                    <a:pt x="1611" y="1693"/>
                    <a:pt x="1609" y="1697"/>
                    <a:pt x="1606" y="1702"/>
                  </a:cubicBezTo>
                  <a:cubicBezTo>
                    <a:pt x="1599" y="1716"/>
                    <a:pt x="1591" y="1730"/>
                    <a:pt x="1582" y="1745"/>
                  </a:cubicBezTo>
                  <a:cubicBezTo>
                    <a:pt x="1579" y="1751"/>
                    <a:pt x="1575" y="1755"/>
                    <a:pt x="1572" y="1761"/>
                  </a:cubicBezTo>
                  <a:lnTo>
                    <a:pt x="1569" y="1765"/>
                  </a:lnTo>
                  <a:cubicBezTo>
                    <a:pt x="1548" y="1789"/>
                    <a:pt x="1525" y="1811"/>
                    <a:pt x="1502" y="1833"/>
                  </a:cubicBezTo>
                  <a:lnTo>
                    <a:pt x="1488" y="1844"/>
                  </a:lnTo>
                  <a:cubicBezTo>
                    <a:pt x="1470" y="1856"/>
                    <a:pt x="1452" y="1866"/>
                    <a:pt x="1434" y="1876"/>
                  </a:cubicBezTo>
                  <a:cubicBezTo>
                    <a:pt x="1428" y="1879"/>
                    <a:pt x="1422" y="1882"/>
                    <a:pt x="1415" y="1885"/>
                  </a:cubicBezTo>
                  <a:cubicBezTo>
                    <a:pt x="1415" y="1885"/>
                    <a:pt x="1397" y="1894"/>
                    <a:pt x="1397" y="1894"/>
                  </a:cubicBezTo>
                  <a:lnTo>
                    <a:pt x="1393" y="1896"/>
                  </a:lnTo>
                  <a:cubicBezTo>
                    <a:pt x="1381" y="1899"/>
                    <a:pt x="1371" y="1903"/>
                    <a:pt x="1359" y="1906"/>
                  </a:cubicBezTo>
                  <a:cubicBezTo>
                    <a:pt x="1340" y="1912"/>
                    <a:pt x="1319" y="1918"/>
                    <a:pt x="1298" y="1922"/>
                  </a:cubicBezTo>
                  <a:cubicBezTo>
                    <a:pt x="1292" y="1924"/>
                    <a:pt x="1285" y="1924"/>
                    <a:pt x="1277" y="1925"/>
                  </a:cubicBezTo>
                  <a:lnTo>
                    <a:pt x="1276" y="1925"/>
                  </a:lnTo>
                  <a:cubicBezTo>
                    <a:pt x="1254" y="1927"/>
                    <a:pt x="1232" y="1928"/>
                    <a:pt x="1211" y="1928"/>
                  </a:cubicBezTo>
                  <a:cubicBezTo>
                    <a:pt x="1195" y="1928"/>
                    <a:pt x="1180" y="1927"/>
                    <a:pt x="1165" y="1927"/>
                  </a:cubicBezTo>
                  <a:lnTo>
                    <a:pt x="1147" y="1925"/>
                  </a:lnTo>
                  <a:lnTo>
                    <a:pt x="1132" y="1922"/>
                  </a:lnTo>
                  <a:cubicBezTo>
                    <a:pt x="1111" y="1919"/>
                    <a:pt x="1092" y="1913"/>
                    <a:pt x="1072" y="1908"/>
                  </a:cubicBezTo>
                  <a:cubicBezTo>
                    <a:pt x="1060" y="1905"/>
                    <a:pt x="1049" y="1904"/>
                    <a:pt x="1038" y="1904"/>
                  </a:cubicBezTo>
                  <a:cubicBezTo>
                    <a:pt x="1031" y="1904"/>
                    <a:pt x="1025" y="1904"/>
                    <a:pt x="1018" y="1905"/>
                  </a:cubicBezTo>
                  <a:cubicBezTo>
                    <a:pt x="1005" y="1848"/>
                    <a:pt x="963" y="1802"/>
                    <a:pt x="907" y="1786"/>
                  </a:cubicBezTo>
                  <a:cubicBezTo>
                    <a:pt x="636" y="1700"/>
                    <a:pt x="463" y="1423"/>
                    <a:pt x="467" y="1143"/>
                  </a:cubicBezTo>
                  <a:cubicBezTo>
                    <a:pt x="473" y="847"/>
                    <a:pt x="682" y="591"/>
                    <a:pt x="934" y="455"/>
                  </a:cubicBezTo>
                  <a:cubicBezTo>
                    <a:pt x="1089" y="371"/>
                    <a:pt x="1259" y="335"/>
                    <a:pt x="1430" y="335"/>
                  </a:cubicBezTo>
                  <a:cubicBezTo>
                    <a:pt x="1575" y="335"/>
                    <a:pt x="1720" y="361"/>
                    <a:pt x="1858" y="406"/>
                  </a:cubicBezTo>
                  <a:cubicBezTo>
                    <a:pt x="2130" y="495"/>
                    <a:pt x="2472" y="675"/>
                    <a:pt x="2566" y="967"/>
                  </a:cubicBezTo>
                  <a:cubicBezTo>
                    <a:pt x="2613" y="1114"/>
                    <a:pt x="2585" y="1278"/>
                    <a:pt x="2597" y="1431"/>
                  </a:cubicBezTo>
                  <a:cubicBezTo>
                    <a:pt x="2609" y="1559"/>
                    <a:pt x="2632" y="1688"/>
                    <a:pt x="2669" y="1813"/>
                  </a:cubicBezTo>
                  <a:cubicBezTo>
                    <a:pt x="2746" y="2060"/>
                    <a:pt x="2868" y="2291"/>
                    <a:pt x="3031" y="2492"/>
                  </a:cubicBezTo>
                  <a:cubicBezTo>
                    <a:pt x="3368" y="2922"/>
                    <a:pt x="3865" y="3196"/>
                    <a:pt x="4408" y="3252"/>
                  </a:cubicBezTo>
                  <a:cubicBezTo>
                    <a:pt x="4415" y="3253"/>
                    <a:pt x="4421" y="3253"/>
                    <a:pt x="4427" y="3253"/>
                  </a:cubicBezTo>
                  <a:cubicBezTo>
                    <a:pt x="4608" y="3253"/>
                    <a:pt x="4597" y="2966"/>
                    <a:pt x="4410" y="2943"/>
                  </a:cubicBezTo>
                  <a:cubicBezTo>
                    <a:pt x="3878" y="2880"/>
                    <a:pt x="3410" y="2535"/>
                    <a:pt x="3149" y="2076"/>
                  </a:cubicBezTo>
                  <a:cubicBezTo>
                    <a:pt x="3020" y="1853"/>
                    <a:pt x="2948" y="1602"/>
                    <a:pt x="2939" y="1343"/>
                  </a:cubicBezTo>
                  <a:cubicBezTo>
                    <a:pt x="2932" y="1062"/>
                    <a:pt x="2936" y="825"/>
                    <a:pt x="2754" y="591"/>
                  </a:cubicBezTo>
                  <a:cubicBezTo>
                    <a:pt x="2456" y="208"/>
                    <a:pt x="1949" y="0"/>
                    <a:pt x="1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7633685" y="4777456"/>
              <a:ext cx="494394" cy="241009"/>
            </a:xfrm>
            <a:custGeom>
              <a:avLst/>
              <a:gdLst/>
              <a:ahLst/>
              <a:cxnLst/>
              <a:rect l="l" t="t" r="r" b="b"/>
              <a:pathLst>
                <a:path w="8509" h="4148" extrusionOk="0">
                  <a:moveTo>
                    <a:pt x="8272" y="0"/>
                  </a:moveTo>
                  <a:cubicBezTo>
                    <a:pt x="8246" y="0"/>
                    <a:pt x="8218" y="8"/>
                    <a:pt x="8190" y="24"/>
                  </a:cubicBezTo>
                  <a:cubicBezTo>
                    <a:pt x="7689" y="316"/>
                    <a:pt x="7707" y="937"/>
                    <a:pt x="7818" y="1433"/>
                  </a:cubicBezTo>
                  <a:cubicBezTo>
                    <a:pt x="7892" y="1766"/>
                    <a:pt x="7984" y="2087"/>
                    <a:pt x="7897" y="2428"/>
                  </a:cubicBezTo>
                  <a:cubicBezTo>
                    <a:pt x="7820" y="2714"/>
                    <a:pt x="7663" y="2972"/>
                    <a:pt x="7442" y="3169"/>
                  </a:cubicBezTo>
                  <a:cubicBezTo>
                    <a:pt x="7092" y="3490"/>
                    <a:pt x="6572" y="3683"/>
                    <a:pt x="6078" y="3683"/>
                  </a:cubicBezTo>
                  <a:cubicBezTo>
                    <a:pt x="6062" y="3683"/>
                    <a:pt x="6045" y="3683"/>
                    <a:pt x="6029" y="3682"/>
                  </a:cubicBezTo>
                  <a:cubicBezTo>
                    <a:pt x="6216" y="3530"/>
                    <a:pt x="6368" y="3343"/>
                    <a:pt x="6453" y="3121"/>
                  </a:cubicBezTo>
                  <a:cubicBezTo>
                    <a:pt x="6623" y="2664"/>
                    <a:pt x="6528" y="2007"/>
                    <a:pt x="6145" y="1677"/>
                  </a:cubicBezTo>
                  <a:cubicBezTo>
                    <a:pt x="5987" y="1541"/>
                    <a:pt x="5793" y="1476"/>
                    <a:pt x="5600" y="1476"/>
                  </a:cubicBezTo>
                  <a:cubicBezTo>
                    <a:pt x="5299" y="1476"/>
                    <a:pt x="5002" y="1633"/>
                    <a:pt x="4849" y="1920"/>
                  </a:cubicBezTo>
                  <a:cubicBezTo>
                    <a:pt x="4783" y="2043"/>
                    <a:pt x="4891" y="2156"/>
                    <a:pt x="4996" y="2156"/>
                  </a:cubicBezTo>
                  <a:cubicBezTo>
                    <a:pt x="5043" y="2156"/>
                    <a:pt x="5090" y="2134"/>
                    <a:pt x="5120" y="2079"/>
                  </a:cubicBezTo>
                  <a:cubicBezTo>
                    <a:pt x="5217" y="1905"/>
                    <a:pt x="5399" y="1800"/>
                    <a:pt x="5593" y="1800"/>
                  </a:cubicBezTo>
                  <a:cubicBezTo>
                    <a:pt x="5616" y="1800"/>
                    <a:pt x="5639" y="1802"/>
                    <a:pt x="5662" y="1805"/>
                  </a:cubicBezTo>
                  <a:cubicBezTo>
                    <a:pt x="5884" y="1834"/>
                    <a:pt x="6035" y="2022"/>
                    <a:pt x="6109" y="2221"/>
                  </a:cubicBezTo>
                  <a:cubicBezTo>
                    <a:pt x="6195" y="2452"/>
                    <a:pt x="6211" y="2739"/>
                    <a:pt x="6134" y="2973"/>
                  </a:cubicBezTo>
                  <a:cubicBezTo>
                    <a:pt x="6048" y="3232"/>
                    <a:pt x="5828" y="3420"/>
                    <a:pt x="5600" y="3554"/>
                  </a:cubicBezTo>
                  <a:cubicBezTo>
                    <a:pt x="5576" y="3567"/>
                    <a:pt x="5552" y="3579"/>
                    <a:pt x="5529" y="3591"/>
                  </a:cubicBezTo>
                  <a:cubicBezTo>
                    <a:pt x="5317" y="3511"/>
                    <a:pt x="5135" y="3377"/>
                    <a:pt x="5022" y="3173"/>
                  </a:cubicBezTo>
                  <a:cubicBezTo>
                    <a:pt x="4955" y="3056"/>
                    <a:pt x="4918" y="2924"/>
                    <a:pt x="4915" y="2789"/>
                  </a:cubicBezTo>
                  <a:cubicBezTo>
                    <a:pt x="4914" y="2661"/>
                    <a:pt x="4969" y="2544"/>
                    <a:pt x="4979" y="2416"/>
                  </a:cubicBezTo>
                  <a:cubicBezTo>
                    <a:pt x="4987" y="2325"/>
                    <a:pt x="4913" y="2277"/>
                    <a:pt x="4837" y="2277"/>
                  </a:cubicBezTo>
                  <a:cubicBezTo>
                    <a:pt x="4799" y="2277"/>
                    <a:pt x="4760" y="2289"/>
                    <a:pt x="4732" y="2314"/>
                  </a:cubicBezTo>
                  <a:cubicBezTo>
                    <a:pt x="4564" y="2458"/>
                    <a:pt x="4551" y="2729"/>
                    <a:pt x="4581" y="2933"/>
                  </a:cubicBezTo>
                  <a:cubicBezTo>
                    <a:pt x="4613" y="3161"/>
                    <a:pt x="4711" y="3376"/>
                    <a:pt x="4861" y="3551"/>
                  </a:cubicBezTo>
                  <a:cubicBezTo>
                    <a:pt x="4930" y="3628"/>
                    <a:pt x="5010" y="3696"/>
                    <a:pt x="5098" y="3754"/>
                  </a:cubicBezTo>
                  <a:cubicBezTo>
                    <a:pt x="4970" y="3783"/>
                    <a:pt x="4840" y="3799"/>
                    <a:pt x="4710" y="3799"/>
                  </a:cubicBezTo>
                  <a:cubicBezTo>
                    <a:pt x="4507" y="3799"/>
                    <a:pt x="4306" y="3760"/>
                    <a:pt x="4120" y="3674"/>
                  </a:cubicBezTo>
                  <a:cubicBezTo>
                    <a:pt x="3926" y="3583"/>
                    <a:pt x="3757" y="3448"/>
                    <a:pt x="3626" y="3280"/>
                  </a:cubicBezTo>
                  <a:cubicBezTo>
                    <a:pt x="3950" y="3132"/>
                    <a:pt x="4230" y="2874"/>
                    <a:pt x="4333" y="2526"/>
                  </a:cubicBezTo>
                  <a:cubicBezTo>
                    <a:pt x="4458" y="2114"/>
                    <a:pt x="4273" y="1608"/>
                    <a:pt x="3827" y="1494"/>
                  </a:cubicBezTo>
                  <a:cubicBezTo>
                    <a:pt x="3774" y="1480"/>
                    <a:pt x="3721" y="1474"/>
                    <a:pt x="3670" y="1474"/>
                  </a:cubicBezTo>
                  <a:cubicBezTo>
                    <a:pt x="3261" y="1474"/>
                    <a:pt x="2936" y="1877"/>
                    <a:pt x="3126" y="2290"/>
                  </a:cubicBezTo>
                  <a:cubicBezTo>
                    <a:pt x="3151" y="2344"/>
                    <a:pt x="3200" y="2366"/>
                    <a:pt x="3251" y="2366"/>
                  </a:cubicBezTo>
                  <a:cubicBezTo>
                    <a:pt x="3350" y="2366"/>
                    <a:pt x="3459" y="2279"/>
                    <a:pt x="3414" y="2169"/>
                  </a:cubicBezTo>
                  <a:cubicBezTo>
                    <a:pt x="3355" y="2028"/>
                    <a:pt x="3420" y="1858"/>
                    <a:pt x="3574" y="1813"/>
                  </a:cubicBezTo>
                  <a:cubicBezTo>
                    <a:pt x="3601" y="1806"/>
                    <a:pt x="3629" y="1802"/>
                    <a:pt x="3656" y="1802"/>
                  </a:cubicBezTo>
                  <a:cubicBezTo>
                    <a:pt x="3804" y="1802"/>
                    <a:pt x="3943" y="1909"/>
                    <a:pt x="3999" y="2044"/>
                  </a:cubicBezTo>
                  <a:cubicBezTo>
                    <a:pt x="4153" y="2413"/>
                    <a:pt x="3867" y="2782"/>
                    <a:pt x="3554" y="2949"/>
                  </a:cubicBezTo>
                  <a:cubicBezTo>
                    <a:pt x="3520" y="2964"/>
                    <a:pt x="3485" y="2977"/>
                    <a:pt x="3448" y="2989"/>
                  </a:cubicBezTo>
                  <a:cubicBezTo>
                    <a:pt x="3440" y="2970"/>
                    <a:pt x="3432" y="2954"/>
                    <a:pt x="3424" y="2936"/>
                  </a:cubicBezTo>
                  <a:cubicBezTo>
                    <a:pt x="3384" y="2825"/>
                    <a:pt x="3377" y="2705"/>
                    <a:pt x="3315" y="2603"/>
                  </a:cubicBezTo>
                  <a:cubicBezTo>
                    <a:pt x="3285" y="2555"/>
                    <a:pt x="3239" y="2533"/>
                    <a:pt x="3193" y="2533"/>
                  </a:cubicBezTo>
                  <a:cubicBezTo>
                    <a:pt x="3132" y="2533"/>
                    <a:pt x="3072" y="2571"/>
                    <a:pt x="3049" y="2637"/>
                  </a:cubicBezTo>
                  <a:cubicBezTo>
                    <a:pt x="3004" y="2770"/>
                    <a:pt x="3042" y="2927"/>
                    <a:pt x="3103" y="3072"/>
                  </a:cubicBezTo>
                  <a:cubicBezTo>
                    <a:pt x="3060" y="3076"/>
                    <a:pt x="3017" y="3078"/>
                    <a:pt x="2974" y="3078"/>
                  </a:cubicBezTo>
                  <a:cubicBezTo>
                    <a:pt x="2777" y="3078"/>
                    <a:pt x="2581" y="3035"/>
                    <a:pt x="2410" y="2940"/>
                  </a:cubicBezTo>
                  <a:cubicBezTo>
                    <a:pt x="2248" y="2852"/>
                    <a:pt x="2108" y="2726"/>
                    <a:pt x="2001" y="2575"/>
                  </a:cubicBezTo>
                  <a:cubicBezTo>
                    <a:pt x="2174" y="2489"/>
                    <a:pt x="2316" y="2351"/>
                    <a:pt x="2408" y="2181"/>
                  </a:cubicBezTo>
                  <a:cubicBezTo>
                    <a:pt x="2561" y="1895"/>
                    <a:pt x="2601" y="1473"/>
                    <a:pt x="2349" y="1226"/>
                  </a:cubicBezTo>
                  <a:cubicBezTo>
                    <a:pt x="2261" y="1140"/>
                    <a:pt x="2150" y="1099"/>
                    <a:pt x="2036" y="1099"/>
                  </a:cubicBezTo>
                  <a:cubicBezTo>
                    <a:pt x="1953" y="1099"/>
                    <a:pt x="1869" y="1120"/>
                    <a:pt x="1792" y="1162"/>
                  </a:cubicBezTo>
                  <a:cubicBezTo>
                    <a:pt x="1595" y="1267"/>
                    <a:pt x="1502" y="1479"/>
                    <a:pt x="1434" y="1682"/>
                  </a:cubicBezTo>
                  <a:cubicBezTo>
                    <a:pt x="1395" y="1800"/>
                    <a:pt x="1490" y="1877"/>
                    <a:pt x="1588" y="1877"/>
                  </a:cubicBezTo>
                  <a:cubicBezTo>
                    <a:pt x="1652" y="1877"/>
                    <a:pt x="1717" y="1843"/>
                    <a:pt x="1743" y="1766"/>
                  </a:cubicBezTo>
                  <a:cubicBezTo>
                    <a:pt x="1785" y="1645"/>
                    <a:pt x="1865" y="1423"/>
                    <a:pt x="2026" y="1423"/>
                  </a:cubicBezTo>
                  <a:cubicBezTo>
                    <a:pt x="2031" y="1423"/>
                    <a:pt x="2036" y="1424"/>
                    <a:pt x="2041" y="1424"/>
                  </a:cubicBezTo>
                  <a:cubicBezTo>
                    <a:pt x="2161" y="1434"/>
                    <a:pt x="2198" y="1603"/>
                    <a:pt x="2199" y="1699"/>
                  </a:cubicBezTo>
                  <a:cubicBezTo>
                    <a:pt x="2199" y="1945"/>
                    <a:pt x="2060" y="2172"/>
                    <a:pt x="1840" y="2281"/>
                  </a:cubicBezTo>
                  <a:cubicBezTo>
                    <a:pt x="1805" y="2212"/>
                    <a:pt x="1765" y="2145"/>
                    <a:pt x="1734" y="2073"/>
                  </a:cubicBezTo>
                  <a:cubicBezTo>
                    <a:pt x="1717" y="2030"/>
                    <a:pt x="1682" y="2013"/>
                    <a:pt x="1646" y="2013"/>
                  </a:cubicBezTo>
                  <a:cubicBezTo>
                    <a:pt x="1583" y="2013"/>
                    <a:pt x="1515" y="2064"/>
                    <a:pt x="1515" y="2132"/>
                  </a:cubicBezTo>
                  <a:cubicBezTo>
                    <a:pt x="1512" y="2200"/>
                    <a:pt x="1517" y="2268"/>
                    <a:pt x="1526" y="2335"/>
                  </a:cubicBezTo>
                  <a:cubicBezTo>
                    <a:pt x="1252" y="2298"/>
                    <a:pt x="1009" y="2087"/>
                    <a:pt x="859" y="1867"/>
                  </a:cubicBezTo>
                  <a:cubicBezTo>
                    <a:pt x="634" y="1535"/>
                    <a:pt x="490" y="1147"/>
                    <a:pt x="326" y="784"/>
                  </a:cubicBezTo>
                  <a:cubicBezTo>
                    <a:pt x="302" y="730"/>
                    <a:pt x="242" y="703"/>
                    <a:pt x="184" y="703"/>
                  </a:cubicBezTo>
                  <a:cubicBezTo>
                    <a:pt x="153" y="703"/>
                    <a:pt x="123" y="711"/>
                    <a:pt x="98" y="725"/>
                  </a:cubicBezTo>
                  <a:cubicBezTo>
                    <a:pt x="12" y="774"/>
                    <a:pt x="0" y="872"/>
                    <a:pt x="37" y="955"/>
                  </a:cubicBezTo>
                  <a:cubicBezTo>
                    <a:pt x="347" y="1637"/>
                    <a:pt x="667" y="2595"/>
                    <a:pt x="1548" y="2671"/>
                  </a:cubicBezTo>
                  <a:cubicBezTo>
                    <a:pt x="1553" y="2671"/>
                    <a:pt x="1559" y="2672"/>
                    <a:pt x="1564" y="2672"/>
                  </a:cubicBezTo>
                  <a:cubicBezTo>
                    <a:pt x="1598" y="2672"/>
                    <a:pt x="1630" y="2665"/>
                    <a:pt x="1665" y="2662"/>
                  </a:cubicBezTo>
                  <a:cubicBezTo>
                    <a:pt x="1677" y="2681"/>
                    <a:pt x="1684" y="2704"/>
                    <a:pt x="1696" y="2723"/>
                  </a:cubicBezTo>
                  <a:cubicBezTo>
                    <a:pt x="1810" y="2896"/>
                    <a:pt x="1957" y="3046"/>
                    <a:pt x="2127" y="3163"/>
                  </a:cubicBezTo>
                  <a:cubicBezTo>
                    <a:pt x="2373" y="3334"/>
                    <a:pt x="2673" y="3416"/>
                    <a:pt x="2973" y="3416"/>
                  </a:cubicBezTo>
                  <a:cubicBezTo>
                    <a:pt x="3075" y="3416"/>
                    <a:pt x="3177" y="3407"/>
                    <a:pt x="3278" y="3388"/>
                  </a:cubicBezTo>
                  <a:cubicBezTo>
                    <a:pt x="3397" y="3568"/>
                    <a:pt x="3550" y="3725"/>
                    <a:pt x="3728" y="3851"/>
                  </a:cubicBezTo>
                  <a:cubicBezTo>
                    <a:pt x="4020" y="4054"/>
                    <a:pt x="4370" y="4148"/>
                    <a:pt x="4721" y="4148"/>
                  </a:cubicBezTo>
                  <a:cubicBezTo>
                    <a:pt x="4896" y="4148"/>
                    <a:pt x="5072" y="4124"/>
                    <a:pt x="5241" y="4079"/>
                  </a:cubicBezTo>
                  <a:cubicBezTo>
                    <a:pt x="5351" y="4050"/>
                    <a:pt x="5458" y="4011"/>
                    <a:pt x="5561" y="3965"/>
                  </a:cubicBezTo>
                  <a:cubicBezTo>
                    <a:pt x="5727" y="4009"/>
                    <a:pt x="5897" y="4031"/>
                    <a:pt x="6068" y="4031"/>
                  </a:cubicBezTo>
                  <a:cubicBezTo>
                    <a:pt x="6128" y="4031"/>
                    <a:pt x="6187" y="4028"/>
                    <a:pt x="6247" y="4023"/>
                  </a:cubicBezTo>
                  <a:cubicBezTo>
                    <a:pt x="7288" y="3928"/>
                    <a:pt x="8379" y="3139"/>
                    <a:pt x="8277" y="1987"/>
                  </a:cubicBezTo>
                  <a:cubicBezTo>
                    <a:pt x="8234" y="1511"/>
                    <a:pt x="7799" y="644"/>
                    <a:pt x="8354" y="309"/>
                  </a:cubicBezTo>
                  <a:cubicBezTo>
                    <a:pt x="8508" y="216"/>
                    <a:pt x="8415" y="0"/>
                    <a:pt x="8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7449675" y="4755319"/>
              <a:ext cx="187787" cy="148219"/>
            </a:xfrm>
            <a:custGeom>
              <a:avLst/>
              <a:gdLst/>
              <a:ahLst/>
              <a:cxnLst/>
              <a:rect l="l" t="t" r="r" b="b"/>
              <a:pathLst>
                <a:path w="3232" h="2551" extrusionOk="0">
                  <a:moveTo>
                    <a:pt x="1746" y="0"/>
                  </a:moveTo>
                  <a:cubicBezTo>
                    <a:pt x="1341" y="0"/>
                    <a:pt x="930" y="117"/>
                    <a:pt x="605" y="334"/>
                  </a:cubicBezTo>
                  <a:cubicBezTo>
                    <a:pt x="235" y="582"/>
                    <a:pt x="1" y="1007"/>
                    <a:pt x="17" y="1455"/>
                  </a:cubicBezTo>
                  <a:cubicBezTo>
                    <a:pt x="33" y="1900"/>
                    <a:pt x="291" y="2325"/>
                    <a:pt x="688" y="2529"/>
                  </a:cubicBezTo>
                  <a:cubicBezTo>
                    <a:pt x="716" y="2544"/>
                    <a:pt x="744" y="2550"/>
                    <a:pt x="770" y="2550"/>
                  </a:cubicBezTo>
                  <a:cubicBezTo>
                    <a:pt x="919" y="2550"/>
                    <a:pt x="1013" y="2337"/>
                    <a:pt x="857" y="2240"/>
                  </a:cubicBezTo>
                  <a:cubicBezTo>
                    <a:pt x="571" y="2063"/>
                    <a:pt x="368" y="1758"/>
                    <a:pt x="368" y="1414"/>
                  </a:cubicBezTo>
                  <a:cubicBezTo>
                    <a:pt x="368" y="1066"/>
                    <a:pt x="564" y="756"/>
                    <a:pt x="861" y="586"/>
                  </a:cubicBezTo>
                  <a:cubicBezTo>
                    <a:pt x="1128" y="434"/>
                    <a:pt x="1462" y="344"/>
                    <a:pt x="1791" y="344"/>
                  </a:cubicBezTo>
                  <a:cubicBezTo>
                    <a:pt x="2216" y="344"/>
                    <a:pt x="2631" y="493"/>
                    <a:pt x="2877" y="850"/>
                  </a:cubicBezTo>
                  <a:cubicBezTo>
                    <a:pt x="2912" y="900"/>
                    <a:pt x="2962" y="921"/>
                    <a:pt x="3011" y="921"/>
                  </a:cubicBezTo>
                  <a:cubicBezTo>
                    <a:pt x="3123" y="921"/>
                    <a:pt x="3232" y="809"/>
                    <a:pt x="3152" y="688"/>
                  </a:cubicBezTo>
                  <a:cubicBezTo>
                    <a:pt x="2843" y="217"/>
                    <a:pt x="2299" y="0"/>
                    <a:pt x="17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7491683" y="4809528"/>
              <a:ext cx="85178" cy="99588"/>
            </a:xfrm>
            <a:custGeom>
              <a:avLst/>
              <a:gdLst/>
              <a:ahLst/>
              <a:cxnLst/>
              <a:rect l="l" t="t" r="r" b="b"/>
              <a:pathLst>
                <a:path w="1466" h="1714" extrusionOk="0">
                  <a:moveTo>
                    <a:pt x="610" y="0"/>
                  </a:moveTo>
                  <a:cubicBezTo>
                    <a:pt x="512" y="0"/>
                    <a:pt x="414" y="23"/>
                    <a:pt x="320" y="74"/>
                  </a:cubicBezTo>
                  <a:cubicBezTo>
                    <a:pt x="196" y="143"/>
                    <a:pt x="101" y="256"/>
                    <a:pt x="51" y="391"/>
                  </a:cubicBezTo>
                  <a:cubicBezTo>
                    <a:pt x="4" y="516"/>
                    <a:pt x="0" y="692"/>
                    <a:pt x="117" y="759"/>
                  </a:cubicBezTo>
                  <a:lnTo>
                    <a:pt x="117" y="759"/>
                  </a:lnTo>
                  <a:cubicBezTo>
                    <a:pt x="123" y="765"/>
                    <a:pt x="129" y="770"/>
                    <a:pt x="135" y="776"/>
                  </a:cubicBezTo>
                  <a:cubicBezTo>
                    <a:pt x="160" y="797"/>
                    <a:pt x="191" y="808"/>
                    <a:pt x="221" y="808"/>
                  </a:cubicBezTo>
                  <a:cubicBezTo>
                    <a:pt x="282" y="808"/>
                    <a:pt x="339" y="766"/>
                    <a:pt x="340" y="694"/>
                  </a:cubicBezTo>
                  <a:cubicBezTo>
                    <a:pt x="356" y="665"/>
                    <a:pt x="365" y="632"/>
                    <a:pt x="363" y="598"/>
                  </a:cubicBezTo>
                  <a:cubicBezTo>
                    <a:pt x="363" y="582"/>
                    <a:pt x="362" y="564"/>
                    <a:pt x="362" y="546"/>
                  </a:cubicBezTo>
                  <a:lnTo>
                    <a:pt x="362" y="545"/>
                  </a:lnTo>
                  <a:cubicBezTo>
                    <a:pt x="363" y="534"/>
                    <a:pt x="366" y="524"/>
                    <a:pt x="369" y="515"/>
                  </a:cubicBezTo>
                  <a:cubicBezTo>
                    <a:pt x="378" y="490"/>
                    <a:pt x="390" y="466"/>
                    <a:pt x="403" y="444"/>
                  </a:cubicBezTo>
                  <a:cubicBezTo>
                    <a:pt x="403" y="444"/>
                    <a:pt x="424" y="422"/>
                    <a:pt x="432" y="413"/>
                  </a:cubicBezTo>
                  <a:cubicBezTo>
                    <a:pt x="440" y="405"/>
                    <a:pt x="445" y="400"/>
                    <a:pt x="452" y="395"/>
                  </a:cubicBezTo>
                  <a:cubicBezTo>
                    <a:pt x="470" y="379"/>
                    <a:pt x="457" y="389"/>
                    <a:pt x="469" y="382"/>
                  </a:cubicBezTo>
                  <a:cubicBezTo>
                    <a:pt x="510" y="353"/>
                    <a:pt x="559" y="338"/>
                    <a:pt x="610" y="338"/>
                  </a:cubicBezTo>
                  <a:cubicBezTo>
                    <a:pt x="617" y="338"/>
                    <a:pt x="623" y="338"/>
                    <a:pt x="630" y="339"/>
                  </a:cubicBezTo>
                  <a:cubicBezTo>
                    <a:pt x="685" y="342"/>
                    <a:pt x="740" y="358"/>
                    <a:pt x="788" y="385"/>
                  </a:cubicBezTo>
                  <a:cubicBezTo>
                    <a:pt x="905" y="445"/>
                    <a:pt x="991" y="551"/>
                    <a:pt x="1028" y="678"/>
                  </a:cubicBezTo>
                  <a:cubicBezTo>
                    <a:pt x="1045" y="739"/>
                    <a:pt x="1046" y="802"/>
                    <a:pt x="1036" y="866"/>
                  </a:cubicBezTo>
                  <a:cubicBezTo>
                    <a:pt x="1022" y="940"/>
                    <a:pt x="994" y="1011"/>
                    <a:pt x="954" y="1075"/>
                  </a:cubicBezTo>
                  <a:cubicBezTo>
                    <a:pt x="860" y="1223"/>
                    <a:pt x="720" y="1337"/>
                    <a:pt x="554" y="1398"/>
                  </a:cubicBezTo>
                  <a:cubicBezTo>
                    <a:pt x="473" y="1426"/>
                    <a:pt x="418" y="1506"/>
                    <a:pt x="442" y="1595"/>
                  </a:cubicBezTo>
                  <a:cubicBezTo>
                    <a:pt x="460" y="1660"/>
                    <a:pt x="527" y="1713"/>
                    <a:pt x="596" y="1713"/>
                  </a:cubicBezTo>
                  <a:cubicBezTo>
                    <a:pt x="610" y="1713"/>
                    <a:pt x="625" y="1711"/>
                    <a:pt x="639" y="1706"/>
                  </a:cubicBezTo>
                  <a:cubicBezTo>
                    <a:pt x="1083" y="1552"/>
                    <a:pt x="1465" y="1099"/>
                    <a:pt x="1353" y="607"/>
                  </a:cubicBezTo>
                  <a:cubicBezTo>
                    <a:pt x="1277" y="272"/>
                    <a:pt x="947" y="0"/>
                    <a:pt x="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7849127" y="4776061"/>
              <a:ext cx="205683" cy="48864"/>
            </a:xfrm>
            <a:custGeom>
              <a:avLst/>
              <a:gdLst/>
              <a:ahLst/>
              <a:cxnLst/>
              <a:rect l="l" t="t" r="r" b="b"/>
              <a:pathLst>
                <a:path w="3540" h="841" extrusionOk="0">
                  <a:moveTo>
                    <a:pt x="785" y="1"/>
                  </a:moveTo>
                  <a:cubicBezTo>
                    <a:pt x="703" y="1"/>
                    <a:pt x="622" y="10"/>
                    <a:pt x="541" y="31"/>
                  </a:cubicBezTo>
                  <a:cubicBezTo>
                    <a:pt x="255" y="105"/>
                    <a:pt x="0" y="365"/>
                    <a:pt x="38" y="676"/>
                  </a:cubicBezTo>
                  <a:cubicBezTo>
                    <a:pt x="50" y="784"/>
                    <a:pt x="141" y="841"/>
                    <a:pt x="227" y="841"/>
                  </a:cubicBezTo>
                  <a:cubicBezTo>
                    <a:pt x="310" y="841"/>
                    <a:pt x="387" y="787"/>
                    <a:pt x="381" y="676"/>
                  </a:cubicBezTo>
                  <a:cubicBezTo>
                    <a:pt x="368" y="425"/>
                    <a:pt x="580" y="353"/>
                    <a:pt x="793" y="353"/>
                  </a:cubicBezTo>
                  <a:cubicBezTo>
                    <a:pt x="886" y="353"/>
                    <a:pt x="979" y="367"/>
                    <a:pt x="1053" y="385"/>
                  </a:cubicBezTo>
                  <a:cubicBezTo>
                    <a:pt x="1350" y="457"/>
                    <a:pt x="1625" y="599"/>
                    <a:pt x="1917" y="688"/>
                  </a:cubicBezTo>
                  <a:cubicBezTo>
                    <a:pt x="2078" y="737"/>
                    <a:pt x="2241" y="763"/>
                    <a:pt x="2402" y="763"/>
                  </a:cubicBezTo>
                  <a:cubicBezTo>
                    <a:pt x="2793" y="763"/>
                    <a:pt x="3167" y="613"/>
                    <a:pt x="3439" y="291"/>
                  </a:cubicBezTo>
                  <a:cubicBezTo>
                    <a:pt x="3540" y="174"/>
                    <a:pt x="3437" y="16"/>
                    <a:pt x="3321" y="16"/>
                  </a:cubicBezTo>
                  <a:cubicBezTo>
                    <a:pt x="3286" y="16"/>
                    <a:pt x="3248" y="31"/>
                    <a:pt x="3216" y="68"/>
                  </a:cubicBezTo>
                  <a:cubicBezTo>
                    <a:pt x="3013" y="292"/>
                    <a:pt x="2731" y="432"/>
                    <a:pt x="2426" y="432"/>
                  </a:cubicBezTo>
                  <a:cubicBezTo>
                    <a:pt x="2422" y="432"/>
                    <a:pt x="2419" y="432"/>
                    <a:pt x="2416" y="432"/>
                  </a:cubicBezTo>
                  <a:cubicBezTo>
                    <a:pt x="2083" y="429"/>
                    <a:pt x="1775" y="268"/>
                    <a:pt x="1470" y="154"/>
                  </a:cubicBezTo>
                  <a:cubicBezTo>
                    <a:pt x="1255" y="74"/>
                    <a:pt x="1019" y="1"/>
                    <a:pt x="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7819088" y="4799302"/>
              <a:ext cx="6972" cy="7030"/>
            </a:xfrm>
            <a:custGeom>
              <a:avLst/>
              <a:gdLst/>
              <a:ahLst/>
              <a:cxnLst/>
              <a:rect l="l" t="t" r="r" b="b"/>
              <a:pathLst>
                <a:path w="120" h="121" extrusionOk="0">
                  <a:moveTo>
                    <a:pt x="119" y="1"/>
                  </a:moveTo>
                  <a:cubicBezTo>
                    <a:pt x="113" y="26"/>
                    <a:pt x="100" y="50"/>
                    <a:pt x="81" y="68"/>
                  </a:cubicBezTo>
                  <a:cubicBezTo>
                    <a:pt x="75" y="75"/>
                    <a:pt x="66" y="82"/>
                    <a:pt x="58" y="88"/>
                  </a:cubicBezTo>
                  <a:cubicBezTo>
                    <a:pt x="52" y="94"/>
                    <a:pt x="47" y="99"/>
                    <a:pt x="39" y="105"/>
                  </a:cubicBezTo>
                  <a:cubicBezTo>
                    <a:pt x="33" y="108"/>
                    <a:pt x="26" y="108"/>
                    <a:pt x="20" y="109"/>
                  </a:cubicBezTo>
                  <a:cubicBezTo>
                    <a:pt x="14" y="112"/>
                    <a:pt x="7" y="119"/>
                    <a:pt x="1" y="121"/>
                  </a:cubicBezTo>
                  <a:cubicBezTo>
                    <a:pt x="32" y="113"/>
                    <a:pt x="109" y="87"/>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7818217" y="4806275"/>
              <a:ext cx="930" cy="232"/>
            </a:xfrm>
            <a:custGeom>
              <a:avLst/>
              <a:gdLst/>
              <a:ahLst/>
              <a:cxnLst/>
              <a:rect l="l" t="t" r="r" b="b"/>
              <a:pathLst>
                <a:path w="16" h="4" extrusionOk="0">
                  <a:moveTo>
                    <a:pt x="16" y="1"/>
                  </a:moveTo>
                  <a:lnTo>
                    <a:pt x="16" y="1"/>
                  </a:lnTo>
                  <a:cubicBezTo>
                    <a:pt x="15" y="1"/>
                    <a:pt x="15" y="1"/>
                    <a:pt x="15" y="1"/>
                  </a:cubicBezTo>
                  <a:lnTo>
                    <a:pt x="15" y="1"/>
                  </a:lnTo>
                  <a:cubicBezTo>
                    <a:pt x="15" y="1"/>
                    <a:pt x="15" y="1"/>
                    <a:pt x="16" y="1"/>
                  </a:cubicBezTo>
                  <a:close/>
                  <a:moveTo>
                    <a:pt x="15" y="1"/>
                  </a:moveTo>
                  <a:cubicBezTo>
                    <a:pt x="6" y="3"/>
                    <a:pt x="1" y="3"/>
                    <a:pt x="1" y="3"/>
                  </a:cubicBezTo>
                  <a:cubicBezTo>
                    <a:pt x="1" y="3"/>
                    <a:pt x="5" y="3"/>
                    <a:pt x="13" y="2"/>
                  </a:cubicBezTo>
                  <a:cubicBezTo>
                    <a:pt x="13" y="2"/>
                    <a:pt x="14"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7805783" y="4760955"/>
              <a:ext cx="43751" cy="45843"/>
            </a:xfrm>
            <a:custGeom>
              <a:avLst/>
              <a:gdLst/>
              <a:ahLst/>
              <a:cxnLst/>
              <a:rect l="l" t="t" r="r" b="b"/>
              <a:pathLst>
                <a:path w="753" h="789" extrusionOk="0">
                  <a:moveTo>
                    <a:pt x="592" y="0"/>
                  </a:moveTo>
                  <a:cubicBezTo>
                    <a:pt x="590" y="0"/>
                    <a:pt x="587" y="0"/>
                    <a:pt x="585" y="0"/>
                  </a:cubicBezTo>
                  <a:cubicBezTo>
                    <a:pt x="428" y="8"/>
                    <a:pt x="279" y="77"/>
                    <a:pt x="173" y="194"/>
                  </a:cubicBezTo>
                  <a:cubicBezTo>
                    <a:pt x="116" y="257"/>
                    <a:pt x="71" y="329"/>
                    <a:pt x="42" y="409"/>
                  </a:cubicBezTo>
                  <a:cubicBezTo>
                    <a:pt x="9" y="489"/>
                    <a:pt x="0" y="577"/>
                    <a:pt x="15" y="661"/>
                  </a:cubicBezTo>
                  <a:cubicBezTo>
                    <a:pt x="37" y="735"/>
                    <a:pt x="104" y="787"/>
                    <a:pt x="182" y="788"/>
                  </a:cubicBezTo>
                  <a:cubicBezTo>
                    <a:pt x="206" y="785"/>
                    <a:pt x="228" y="779"/>
                    <a:pt x="249" y="769"/>
                  </a:cubicBezTo>
                  <a:cubicBezTo>
                    <a:pt x="264" y="763"/>
                    <a:pt x="277" y="756"/>
                    <a:pt x="289" y="747"/>
                  </a:cubicBezTo>
                  <a:cubicBezTo>
                    <a:pt x="296" y="741"/>
                    <a:pt x="304" y="735"/>
                    <a:pt x="311" y="728"/>
                  </a:cubicBezTo>
                  <a:cubicBezTo>
                    <a:pt x="329" y="708"/>
                    <a:pt x="342" y="686"/>
                    <a:pt x="348" y="661"/>
                  </a:cubicBezTo>
                  <a:cubicBezTo>
                    <a:pt x="351" y="633"/>
                    <a:pt x="354" y="605"/>
                    <a:pt x="356" y="578"/>
                  </a:cubicBezTo>
                  <a:cubicBezTo>
                    <a:pt x="360" y="553"/>
                    <a:pt x="367" y="528"/>
                    <a:pt x="376" y="504"/>
                  </a:cubicBezTo>
                  <a:cubicBezTo>
                    <a:pt x="387" y="482"/>
                    <a:pt x="398" y="461"/>
                    <a:pt x="413" y="440"/>
                  </a:cubicBezTo>
                  <a:cubicBezTo>
                    <a:pt x="430" y="421"/>
                    <a:pt x="447" y="403"/>
                    <a:pt x="465" y="387"/>
                  </a:cubicBezTo>
                  <a:cubicBezTo>
                    <a:pt x="484" y="375"/>
                    <a:pt x="504" y="363"/>
                    <a:pt x="523" y="353"/>
                  </a:cubicBezTo>
                  <a:cubicBezTo>
                    <a:pt x="550" y="344"/>
                    <a:pt x="576" y="337"/>
                    <a:pt x="603" y="332"/>
                  </a:cubicBezTo>
                  <a:lnTo>
                    <a:pt x="600" y="332"/>
                  </a:lnTo>
                  <a:cubicBezTo>
                    <a:pt x="686" y="326"/>
                    <a:pt x="752" y="254"/>
                    <a:pt x="752" y="168"/>
                  </a:cubicBezTo>
                  <a:cubicBezTo>
                    <a:pt x="748" y="83"/>
                    <a:pt x="682" y="0"/>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7765634" y="4775074"/>
              <a:ext cx="22195" cy="25333"/>
            </a:xfrm>
            <a:custGeom>
              <a:avLst/>
              <a:gdLst/>
              <a:ahLst/>
              <a:cxnLst/>
              <a:rect l="l" t="t" r="r" b="b"/>
              <a:pathLst>
                <a:path w="382" h="436" extrusionOk="0">
                  <a:moveTo>
                    <a:pt x="192" y="0"/>
                  </a:moveTo>
                  <a:cubicBezTo>
                    <a:pt x="161" y="0"/>
                    <a:pt x="131" y="8"/>
                    <a:pt x="105" y="24"/>
                  </a:cubicBezTo>
                  <a:lnTo>
                    <a:pt x="69" y="51"/>
                  </a:lnTo>
                  <a:cubicBezTo>
                    <a:pt x="48" y="71"/>
                    <a:pt x="32" y="98"/>
                    <a:pt x="25" y="128"/>
                  </a:cubicBezTo>
                  <a:cubicBezTo>
                    <a:pt x="19" y="159"/>
                    <a:pt x="13" y="190"/>
                    <a:pt x="8" y="219"/>
                  </a:cubicBezTo>
                  <a:cubicBezTo>
                    <a:pt x="5" y="234"/>
                    <a:pt x="4" y="251"/>
                    <a:pt x="1" y="265"/>
                  </a:cubicBezTo>
                  <a:cubicBezTo>
                    <a:pt x="1" y="288"/>
                    <a:pt x="5" y="311"/>
                    <a:pt x="16" y="332"/>
                  </a:cubicBezTo>
                  <a:cubicBezTo>
                    <a:pt x="20" y="345"/>
                    <a:pt x="28" y="359"/>
                    <a:pt x="38" y="369"/>
                  </a:cubicBezTo>
                  <a:cubicBezTo>
                    <a:pt x="50" y="387"/>
                    <a:pt x="68" y="402"/>
                    <a:pt x="87" y="412"/>
                  </a:cubicBezTo>
                  <a:cubicBezTo>
                    <a:pt x="112" y="428"/>
                    <a:pt x="143" y="436"/>
                    <a:pt x="173" y="436"/>
                  </a:cubicBezTo>
                  <a:lnTo>
                    <a:pt x="219" y="430"/>
                  </a:lnTo>
                  <a:cubicBezTo>
                    <a:pt x="241" y="425"/>
                    <a:pt x="260" y="415"/>
                    <a:pt x="276" y="399"/>
                  </a:cubicBezTo>
                  <a:cubicBezTo>
                    <a:pt x="290" y="391"/>
                    <a:pt x="300" y="381"/>
                    <a:pt x="308" y="369"/>
                  </a:cubicBezTo>
                  <a:cubicBezTo>
                    <a:pt x="322" y="351"/>
                    <a:pt x="333" y="332"/>
                    <a:pt x="339" y="310"/>
                  </a:cubicBezTo>
                  <a:cubicBezTo>
                    <a:pt x="345" y="279"/>
                    <a:pt x="352" y="249"/>
                    <a:pt x="358" y="218"/>
                  </a:cubicBezTo>
                  <a:cubicBezTo>
                    <a:pt x="382" y="126"/>
                    <a:pt x="328" y="33"/>
                    <a:pt x="238" y="5"/>
                  </a:cubicBezTo>
                  <a:lnTo>
                    <a:pt x="238" y="6"/>
                  </a:lnTo>
                  <a:lnTo>
                    <a:pt x="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15697983"/>
      </p:ext>
    </p:extLst>
  </p:cSld>
  <p:clrMapOvr>
    <a:masterClrMapping/>
  </p:clrMapOvr>
  <p:hf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284"/>
        <p:cNvGrpSpPr/>
        <p:nvPr/>
      </p:nvGrpSpPr>
      <p:grpSpPr>
        <a:xfrm>
          <a:off x="0" y="0"/>
          <a:ext cx="0" cy="0"/>
          <a:chOff x="0" y="0"/>
          <a:chExt cx="0" cy="0"/>
        </a:xfrm>
      </p:grpSpPr>
    </p:spTree>
    <p:extLst>
      <p:ext uri="{BB962C8B-B14F-4D97-AF65-F5344CB8AC3E}">
        <p14:creationId xmlns:p14="http://schemas.microsoft.com/office/powerpoint/2010/main" val="126950820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320"/>
        <p:cNvGrpSpPr/>
        <p:nvPr/>
      </p:nvGrpSpPr>
      <p:grpSpPr>
        <a:xfrm>
          <a:off x="0" y="0"/>
          <a:ext cx="0" cy="0"/>
          <a:chOff x="0" y="0"/>
          <a:chExt cx="0" cy="0"/>
        </a:xfrm>
      </p:grpSpPr>
      <p:pic>
        <p:nvPicPr>
          <p:cNvPr id="321" name="Google Shape;321;p14"/>
          <p:cNvPicPr preferRelativeResize="0"/>
          <p:nvPr/>
        </p:nvPicPr>
        <p:blipFill>
          <a:blip r:embed="rId2">
            <a:alphaModFix/>
          </a:blip>
          <a:stretch>
            <a:fillRect/>
          </a:stretch>
        </p:blipFill>
        <p:spPr>
          <a:xfrm rot="-9227326" flipH="1">
            <a:off x="8523120" y="2487706"/>
            <a:ext cx="1635668" cy="2042265"/>
          </a:xfrm>
          <a:prstGeom prst="rect">
            <a:avLst/>
          </a:prstGeom>
          <a:noFill/>
          <a:ln>
            <a:noFill/>
          </a:ln>
        </p:spPr>
      </p:pic>
      <p:pic>
        <p:nvPicPr>
          <p:cNvPr id="322" name="Google Shape;322;p14"/>
          <p:cNvPicPr preferRelativeResize="0"/>
          <p:nvPr/>
        </p:nvPicPr>
        <p:blipFill rotWithShape="1">
          <a:blip r:embed="rId3">
            <a:alphaModFix/>
          </a:blip>
          <a:srcRect t="25203" b="-2091"/>
          <a:stretch/>
        </p:blipFill>
        <p:spPr>
          <a:xfrm>
            <a:off x="0" y="0"/>
            <a:ext cx="9143997" cy="2588425"/>
          </a:xfrm>
          <a:prstGeom prst="rect">
            <a:avLst/>
          </a:prstGeom>
          <a:noFill/>
          <a:ln>
            <a:noFill/>
          </a:ln>
        </p:spPr>
      </p:pic>
      <p:sp>
        <p:nvSpPr>
          <p:cNvPr id="323" name="Google Shape;323;p14"/>
          <p:cNvSpPr txBox="1">
            <a:spLocks noGrp="1"/>
          </p:cNvSpPr>
          <p:nvPr>
            <p:ph type="title"/>
          </p:nvPr>
        </p:nvSpPr>
        <p:spPr>
          <a:xfrm>
            <a:off x="2312900" y="546325"/>
            <a:ext cx="3157200" cy="411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None/>
              <a:defRPr sz="28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grpSp>
        <p:nvGrpSpPr>
          <p:cNvPr id="324" name="Google Shape;324;p14"/>
          <p:cNvGrpSpPr/>
          <p:nvPr/>
        </p:nvGrpSpPr>
        <p:grpSpPr>
          <a:xfrm rot="5400000">
            <a:off x="4457513" y="4077674"/>
            <a:ext cx="228976" cy="1609501"/>
            <a:chOff x="266600" y="1766999"/>
            <a:chExt cx="228976" cy="1609501"/>
          </a:xfrm>
        </p:grpSpPr>
        <p:sp>
          <p:nvSpPr>
            <p:cNvPr id="325" name="Google Shape;325;p14"/>
            <p:cNvSpPr/>
            <p:nvPr/>
          </p:nvSpPr>
          <p:spPr>
            <a:xfrm rot="-5400000">
              <a:off x="404368" y="2546285"/>
              <a:ext cx="34375" cy="87797"/>
            </a:xfrm>
            <a:custGeom>
              <a:avLst/>
              <a:gdLst/>
              <a:ahLst/>
              <a:cxnLst/>
              <a:rect l="l" t="t" r="r" b="b"/>
              <a:pathLst>
                <a:path w="897" h="2291" extrusionOk="0">
                  <a:moveTo>
                    <a:pt x="111" y="1"/>
                  </a:moveTo>
                  <a:cubicBezTo>
                    <a:pt x="105" y="1"/>
                    <a:pt x="99" y="1"/>
                    <a:pt x="93" y="1"/>
                  </a:cubicBezTo>
                  <a:cubicBezTo>
                    <a:pt x="31" y="4"/>
                    <a:pt x="0" y="90"/>
                    <a:pt x="61" y="122"/>
                  </a:cubicBezTo>
                  <a:cubicBezTo>
                    <a:pt x="695" y="470"/>
                    <a:pt x="764" y="1592"/>
                    <a:pt x="452" y="2148"/>
                  </a:cubicBezTo>
                  <a:cubicBezTo>
                    <a:pt x="411" y="2222"/>
                    <a:pt x="476" y="2291"/>
                    <a:pt x="540" y="2291"/>
                  </a:cubicBezTo>
                  <a:cubicBezTo>
                    <a:pt x="569" y="2291"/>
                    <a:pt x="597" y="2277"/>
                    <a:pt x="616" y="2243"/>
                  </a:cubicBezTo>
                  <a:cubicBezTo>
                    <a:pt x="853" y="1827"/>
                    <a:pt x="896" y="1355"/>
                    <a:pt x="758" y="894"/>
                  </a:cubicBezTo>
                  <a:cubicBezTo>
                    <a:pt x="669" y="598"/>
                    <a:pt x="481" y="1"/>
                    <a:pt x="11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4"/>
            <p:cNvSpPr/>
            <p:nvPr/>
          </p:nvSpPr>
          <p:spPr>
            <a:xfrm rot="-5400000">
              <a:off x="270163" y="2703367"/>
              <a:ext cx="296808" cy="126579"/>
            </a:xfrm>
            <a:custGeom>
              <a:avLst/>
              <a:gdLst/>
              <a:ahLst/>
              <a:cxnLst/>
              <a:rect l="l" t="t" r="r" b="b"/>
              <a:pathLst>
                <a:path w="7745" h="3303" extrusionOk="0">
                  <a:moveTo>
                    <a:pt x="6503" y="0"/>
                  </a:moveTo>
                  <a:cubicBezTo>
                    <a:pt x="4173" y="0"/>
                    <a:pt x="2517" y="3009"/>
                    <a:pt x="119" y="3122"/>
                  </a:cubicBezTo>
                  <a:cubicBezTo>
                    <a:pt x="3" y="3128"/>
                    <a:pt x="1" y="3303"/>
                    <a:pt x="116" y="3303"/>
                  </a:cubicBezTo>
                  <a:cubicBezTo>
                    <a:pt x="117" y="3303"/>
                    <a:pt x="117" y="3303"/>
                    <a:pt x="118" y="3303"/>
                  </a:cubicBezTo>
                  <a:cubicBezTo>
                    <a:pt x="2616" y="3270"/>
                    <a:pt x="4187" y="201"/>
                    <a:pt x="6536" y="201"/>
                  </a:cubicBezTo>
                  <a:cubicBezTo>
                    <a:pt x="6872" y="201"/>
                    <a:pt x="7224" y="264"/>
                    <a:pt x="7597" y="407"/>
                  </a:cubicBezTo>
                  <a:cubicBezTo>
                    <a:pt x="7606" y="411"/>
                    <a:pt x="7614" y="412"/>
                    <a:pt x="7622" y="412"/>
                  </a:cubicBezTo>
                  <a:cubicBezTo>
                    <a:pt x="7699" y="412"/>
                    <a:pt x="7745" y="284"/>
                    <a:pt x="7663" y="249"/>
                  </a:cubicBezTo>
                  <a:cubicBezTo>
                    <a:pt x="7256" y="75"/>
                    <a:pt x="6871" y="0"/>
                    <a:pt x="65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4"/>
            <p:cNvSpPr/>
            <p:nvPr/>
          </p:nvSpPr>
          <p:spPr>
            <a:xfrm rot="-5400000">
              <a:off x="363804" y="3092742"/>
              <a:ext cx="99447" cy="137348"/>
            </a:xfrm>
            <a:custGeom>
              <a:avLst/>
              <a:gdLst/>
              <a:ahLst/>
              <a:cxnLst/>
              <a:rect l="l" t="t" r="r" b="b"/>
              <a:pathLst>
                <a:path w="2595" h="3584" extrusionOk="0">
                  <a:moveTo>
                    <a:pt x="630" y="1"/>
                  </a:moveTo>
                  <a:cubicBezTo>
                    <a:pt x="192" y="1"/>
                    <a:pt x="1" y="819"/>
                    <a:pt x="48" y="1220"/>
                  </a:cubicBezTo>
                  <a:cubicBezTo>
                    <a:pt x="175" y="2277"/>
                    <a:pt x="1169" y="3033"/>
                    <a:pt x="2083" y="3419"/>
                  </a:cubicBezTo>
                  <a:cubicBezTo>
                    <a:pt x="2093" y="3424"/>
                    <a:pt x="2105" y="3426"/>
                    <a:pt x="2116" y="3426"/>
                  </a:cubicBezTo>
                  <a:cubicBezTo>
                    <a:pt x="2134" y="3426"/>
                    <a:pt x="2151" y="3420"/>
                    <a:pt x="2166" y="3409"/>
                  </a:cubicBezTo>
                  <a:cubicBezTo>
                    <a:pt x="2246" y="3469"/>
                    <a:pt x="2324" y="3530"/>
                    <a:pt x="2412" y="3573"/>
                  </a:cubicBezTo>
                  <a:cubicBezTo>
                    <a:pt x="2427" y="3581"/>
                    <a:pt x="2441" y="3584"/>
                    <a:pt x="2455" y="3584"/>
                  </a:cubicBezTo>
                  <a:cubicBezTo>
                    <a:pt x="2539" y="3584"/>
                    <a:pt x="2595" y="3462"/>
                    <a:pt x="2503" y="3415"/>
                  </a:cubicBezTo>
                  <a:cubicBezTo>
                    <a:pt x="1532" y="2908"/>
                    <a:pt x="1242" y="1483"/>
                    <a:pt x="1147" y="496"/>
                  </a:cubicBezTo>
                  <a:cubicBezTo>
                    <a:pt x="1142" y="444"/>
                    <a:pt x="1102" y="418"/>
                    <a:pt x="1064" y="418"/>
                  </a:cubicBezTo>
                  <a:cubicBezTo>
                    <a:pt x="1026" y="418"/>
                    <a:pt x="988" y="443"/>
                    <a:pt x="985" y="496"/>
                  </a:cubicBezTo>
                  <a:cubicBezTo>
                    <a:pt x="944" y="1263"/>
                    <a:pt x="1215" y="2331"/>
                    <a:pt x="1764" y="3025"/>
                  </a:cubicBezTo>
                  <a:cubicBezTo>
                    <a:pt x="1376" y="2791"/>
                    <a:pt x="1000" y="2553"/>
                    <a:pt x="703" y="2185"/>
                  </a:cubicBezTo>
                  <a:cubicBezTo>
                    <a:pt x="509" y="1945"/>
                    <a:pt x="356" y="1683"/>
                    <a:pt x="283" y="1377"/>
                  </a:cubicBezTo>
                  <a:cubicBezTo>
                    <a:pt x="226" y="1153"/>
                    <a:pt x="220" y="919"/>
                    <a:pt x="264" y="693"/>
                  </a:cubicBezTo>
                  <a:cubicBezTo>
                    <a:pt x="286" y="409"/>
                    <a:pt x="435" y="268"/>
                    <a:pt x="714" y="268"/>
                  </a:cubicBezTo>
                  <a:cubicBezTo>
                    <a:pt x="756" y="268"/>
                    <a:pt x="801" y="272"/>
                    <a:pt x="849" y="278"/>
                  </a:cubicBezTo>
                  <a:cubicBezTo>
                    <a:pt x="863" y="288"/>
                    <a:pt x="878" y="293"/>
                    <a:pt x="893" y="293"/>
                  </a:cubicBezTo>
                  <a:cubicBezTo>
                    <a:pt x="962" y="293"/>
                    <a:pt x="1025" y="188"/>
                    <a:pt x="959" y="136"/>
                  </a:cubicBezTo>
                  <a:cubicBezTo>
                    <a:pt x="837" y="41"/>
                    <a:pt x="727" y="1"/>
                    <a:pt x="63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4"/>
            <p:cNvSpPr/>
            <p:nvPr/>
          </p:nvSpPr>
          <p:spPr>
            <a:xfrm rot="-5400000">
              <a:off x="400402" y="2611413"/>
              <a:ext cx="108874" cy="81474"/>
            </a:xfrm>
            <a:custGeom>
              <a:avLst/>
              <a:gdLst/>
              <a:ahLst/>
              <a:cxnLst/>
              <a:rect l="l" t="t" r="r" b="b"/>
              <a:pathLst>
                <a:path w="2841" h="2126" extrusionOk="0">
                  <a:moveTo>
                    <a:pt x="527" y="1"/>
                  </a:moveTo>
                  <a:cubicBezTo>
                    <a:pt x="510" y="1"/>
                    <a:pt x="492" y="8"/>
                    <a:pt x="477" y="26"/>
                  </a:cubicBezTo>
                  <a:cubicBezTo>
                    <a:pt x="0" y="589"/>
                    <a:pt x="239" y="1495"/>
                    <a:pt x="830" y="1879"/>
                  </a:cubicBezTo>
                  <a:cubicBezTo>
                    <a:pt x="1075" y="2038"/>
                    <a:pt x="1397" y="2126"/>
                    <a:pt x="1717" y="2126"/>
                  </a:cubicBezTo>
                  <a:cubicBezTo>
                    <a:pt x="2149" y="2126"/>
                    <a:pt x="2576" y="1965"/>
                    <a:pt x="2805" y="1605"/>
                  </a:cubicBezTo>
                  <a:cubicBezTo>
                    <a:pt x="2841" y="1549"/>
                    <a:pt x="2788" y="1486"/>
                    <a:pt x="2734" y="1486"/>
                  </a:cubicBezTo>
                  <a:cubicBezTo>
                    <a:pt x="2716" y="1486"/>
                    <a:pt x="2698" y="1493"/>
                    <a:pt x="2682" y="1510"/>
                  </a:cubicBezTo>
                  <a:cubicBezTo>
                    <a:pt x="2429" y="1786"/>
                    <a:pt x="2058" y="1929"/>
                    <a:pt x="1686" y="1929"/>
                  </a:cubicBezTo>
                  <a:cubicBezTo>
                    <a:pt x="1460" y="1929"/>
                    <a:pt x="1234" y="1876"/>
                    <a:pt x="1034" y="1769"/>
                  </a:cubicBezTo>
                  <a:cubicBezTo>
                    <a:pt x="403" y="1428"/>
                    <a:pt x="301" y="715"/>
                    <a:pt x="596" y="118"/>
                  </a:cubicBezTo>
                  <a:cubicBezTo>
                    <a:pt x="622" y="64"/>
                    <a:pt x="576" y="1"/>
                    <a:pt x="527"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4"/>
            <p:cNvSpPr/>
            <p:nvPr/>
          </p:nvSpPr>
          <p:spPr>
            <a:xfrm rot="-5400000">
              <a:off x="392603" y="2662708"/>
              <a:ext cx="27592" cy="11573"/>
            </a:xfrm>
            <a:custGeom>
              <a:avLst/>
              <a:gdLst/>
              <a:ahLst/>
              <a:cxnLst/>
              <a:rect l="l" t="t" r="r" b="b"/>
              <a:pathLst>
                <a:path w="720" h="302" extrusionOk="0">
                  <a:moveTo>
                    <a:pt x="579" y="0"/>
                  </a:moveTo>
                  <a:cubicBezTo>
                    <a:pt x="406" y="0"/>
                    <a:pt x="247" y="50"/>
                    <a:pt x="89" y="120"/>
                  </a:cubicBezTo>
                  <a:cubicBezTo>
                    <a:pt x="0" y="159"/>
                    <a:pt x="49" y="301"/>
                    <a:pt x="132" y="301"/>
                  </a:cubicBezTo>
                  <a:cubicBezTo>
                    <a:pt x="142" y="301"/>
                    <a:pt x="152" y="299"/>
                    <a:pt x="163" y="295"/>
                  </a:cubicBezTo>
                  <a:cubicBezTo>
                    <a:pt x="310" y="236"/>
                    <a:pt x="456" y="209"/>
                    <a:pt x="612" y="184"/>
                  </a:cubicBezTo>
                  <a:cubicBezTo>
                    <a:pt x="720" y="168"/>
                    <a:pt x="690" y="2"/>
                    <a:pt x="587" y="0"/>
                  </a:cubicBezTo>
                  <a:cubicBezTo>
                    <a:pt x="584" y="0"/>
                    <a:pt x="582" y="0"/>
                    <a:pt x="5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4"/>
            <p:cNvSpPr/>
            <p:nvPr/>
          </p:nvSpPr>
          <p:spPr>
            <a:xfrm rot="-5400000">
              <a:off x="401188" y="2660753"/>
              <a:ext cx="75879" cy="86762"/>
            </a:xfrm>
            <a:custGeom>
              <a:avLst/>
              <a:gdLst/>
              <a:ahLst/>
              <a:cxnLst/>
              <a:rect l="l" t="t" r="r" b="b"/>
              <a:pathLst>
                <a:path w="1980" h="2264" extrusionOk="0">
                  <a:moveTo>
                    <a:pt x="1784" y="0"/>
                  </a:moveTo>
                  <a:cubicBezTo>
                    <a:pt x="1272" y="0"/>
                    <a:pt x="740" y="375"/>
                    <a:pt x="472" y="795"/>
                  </a:cubicBezTo>
                  <a:cubicBezTo>
                    <a:pt x="202" y="1216"/>
                    <a:pt x="1" y="1896"/>
                    <a:pt x="473" y="2251"/>
                  </a:cubicBezTo>
                  <a:cubicBezTo>
                    <a:pt x="485" y="2260"/>
                    <a:pt x="497" y="2264"/>
                    <a:pt x="509" y="2264"/>
                  </a:cubicBezTo>
                  <a:cubicBezTo>
                    <a:pt x="556" y="2264"/>
                    <a:pt x="597" y="2200"/>
                    <a:pt x="571" y="2153"/>
                  </a:cubicBezTo>
                  <a:cubicBezTo>
                    <a:pt x="295" y="1676"/>
                    <a:pt x="375" y="1239"/>
                    <a:pt x="686" y="794"/>
                  </a:cubicBezTo>
                  <a:cubicBezTo>
                    <a:pt x="924" y="455"/>
                    <a:pt x="1410" y="159"/>
                    <a:pt x="1832" y="159"/>
                  </a:cubicBezTo>
                  <a:cubicBezTo>
                    <a:pt x="1847" y="159"/>
                    <a:pt x="1862" y="159"/>
                    <a:pt x="1877" y="160"/>
                  </a:cubicBezTo>
                  <a:cubicBezTo>
                    <a:pt x="1879" y="160"/>
                    <a:pt x="1881" y="160"/>
                    <a:pt x="1883" y="160"/>
                  </a:cubicBezTo>
                  <a:cubicBezTo>
                    <a:pt x="1979" y="160"/>
                    <a:pt x="1974" y="15"/>
                    <a:pt x="1879" y="4"/>
                  </a:cubicBezTo>
                  <a:cubicBezTo>
                    <a:pt x="1847" y="1"/>
                    <a:pt x="1816" y="0"/>
                    <a:pt x="178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4"/>
            <p:cNvSpPr/>
            <p:nvPr/>
          </p:nvSpPr>
          <p:spPr>
            <a:xfrm rot="-5400000">
              <a:off x="434125" y="2737571"/>
              <a:ext cx="34873" cy="57599"/>
            </a:xfrm>
            <a:custGeom>
              <a:avLst/>
              <a:gdLst/>
              <a:ahLst/>
              <a:cxnLst/>
              <a:rect l="l" t="t" r="r" b="b"/>
              <a:pathLst>
                <a:path w="910" h="1503" extrusionOk="0">
                  <a:moveTo>
                    <a:pt x="785" y="0"/>
                  </a:moveTo>
                  <a:cubicBezTo>
                    <a:pt x="767" y="0"/>
                    <a:pt x="749" y="6"/>
                    <a:pt x="731" y="21"/>
                  </a:cubicBezTo>
                  <a:cubicBezTo>
                    <a:pt x="324" y="357"/>
                    <a:pt x="4" y="881"/>
                    <a:pt x="1" y="1423"/>
                  </a:cubicBezTo>
                  <a:cubicBezTo>
                    <a:pt x="0" y="1473"/>
                    <a:pt x="45" y="1502"/>
                    <a:pt x="87" y="1502"/>
                  </a:cubicBezTo>
                  <a:cubicBezTo>
                    <a:pt x="120" y="1502"/>
                    <a:pt x="152" y="1484"/>
                    <a:pt x="160" y="1444"/>
                  </a:cubicBezTo>
                  <a:cubicBezTo>
                    <a:pt x="259" y="924"/>
                    <a:pt x="434" y="489"/>
                    <a:pt x="847" y="136"/>
                  </a:cubicBezTo>
                  <a:cubicBezTo>
                    <a:pt x="910" y="81"/>
                    <a:pt x="852" y="0"/>
                    <a:pt x="78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4"/>
            <p:cNvSpPr/>
            <p:nvPr/>
          </p:nvSpPr>
          <p:spPr>
            <a:xfrm rot="-5400000">
              <a:off x="304711" y="2973598"/>
              <a:ext cx="96726" cy="60588"/>
            </a:xfrm>
            <a:custGeom>
              <a:avLst/>
              <a:gdLst/>
              <a:ahLst/>
              <a:cxnLst/>
              <a:rect l="l" t="t" r="r" b="b"/>
              <a:pathLst>
                <a:path w="2524" h="1581" extrusionOk="0">
                  <a:moveTo>
                    <a:pt x="1479" y="0"/>
                  </a:moveTo>
                  <a:cubicBezTo>
                    <a:pt x="1409" y="0"/>
                    <a:pt x="1343" y="7"/>
                    <a:pt x="1284" y="22"/>
                  </a:cubicBezTo>
                  <a:cubicBezTo>
                    <a:pt x="635" y="180"/>
                    <a:pt x="189" y="867"/>
                    <a:pt x="21" y="1469"/>
                  </a:cubicBezTo>
                  <a:cubicBezTo>
                    <a:pt x="1" y="1536"/>
                    <a:pt x="57" y="1581"/>
                    <a:pt x="111" y="1581"/>
                  </a:cubicBezTo>
                  <a:cubicBezTo>
                    <a:pt x="147" y="1581"/>
                    <a:pt x="182" y="1561"/>
                    <a:pt x="195" y="1517"/>
                  </a:cubicBezTo>
                  <a:cubicBezTo>
                    <a:pt x="312" y="1100"/>
                    <a:pt x="533" y="741"/>
                    <a:pt x="871" y="467"/>
                  </a:cubicBezTo>
                  <a:cubicBezTo>
                    <a:pt x="1075" y="302"/>
                    <a:pt x="1324" y="211"/>
                    <a:pt x="1563" y="211"/>
                  </a:cubicBezTo>
                  <a:cubicBezTo>
                    <a:pt x="1882" y="211"/>
                    <a:pt x="2182" y="374"/>
                    <a:pt x="2332" y="741"/>
                  </a:cubicBezTo>
                  <a:cubicBezTo>
                    <a:pt x="2343" y="768"/>
                    <a:pt x="2374" y="786"/>
                    <a:pt x="2402" y="786"/>
                  </a:cubicBezTo>
                  <a:cubicBezTo>
                    <a:pt x="2426" y="786"/>
                    <a:pt x="2448" y="773"/>
                    <a:pt x="2452" y="741"/>
                  </a:cubicBezTo>
                  <a:cubicBezTo>
                    <a:pt x="2524" y="275"/>
                    <a:pt x="1921" y="0"/>
                    <a:pt x="14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4"/>
            <p:cNvSpPr/>
            <p:nvPr/>
          </p:nvSpPr>
          <p:spPr>
            <a:xfrm rot="-5400000">
              <a:off x="359799" y="2961315"/>
              <a:ext cx="102053" cy="94082"/>
            </a:xfrm>
            <a:custGeom>
              <a:avLst/>
              <a:gdLst/>
              <a:ahLst/>
              <a:cxnLst/>
              <a:rect l="l" t="t" r="r" b="b"/>
              <a:pathLst>
                <a:path w="2663" h="2455" extrusionOk="0">
                  <a:moveTo>
                    <a:pt x="2556" y="1"/>
                  </a:moveTo>
                  <a:cubicBezTo>
                    <a:pt x="2530" y="1"/>
                    <a:pt x="2506" y="12"/>
                    <a:pt x="2493" y="40"/>
                  </a:cubicBezTo>
                  <a:cubicBezTo>
                    <a:pt x="2387" y="283"/>
                    <a:pt x="2207" y="508"/>
                    <a:pt x="1941" y="579"/>
                  </a:cubicBezTo>
                  <a:cubicBezTo>
                    <a:pt x="1887" y="593"/>
                    <a:pt x="1837" y="600"/>
                    <a:pt x="1790" y="600"/>
                  </a:cubicBezTo>
                  <a:cubicBezTo>
                    <a:pt x="1583" y="600"/>
                    <a:pt x="1429" y="475"/>
                    <a:pt x="1276" y="319"/>
                  </a:cubicBezTo>
                  <a:cubicBezTo>
                    <a:pt x="1260" y="302"/>
                    <a:pt x="1241" y="295"/>
                    <a:pt x="1222" y="295"/>
                  </a:cubicBezTo>
                  <a:cubicBezTo>
                    <a:pt x="1181" y="295"/>
                    <a:pt x="1140" y="328"/>
                    <a:pt x="1137" y="372"/>
                  </a:cubicBezTo>
                  <a:cubicBezTo>
                    <a:pt x="1125" y="372"/>
                    <a:pt x="1111" y="376"/>
                    <a:pt x="1101" y="382"/>
                  </a:cubicBezTo>
                  <a:cubicBezTo>
                    <a:pt x="781" y="634"/>
                    <a:pt x="880" y="1194"/>
                    <a:pt x="1014" y="1527"/>
                  </a:cubicBezTo>
                  <a:cubicBezTo>
                    <a:pt x="1153" y="1875"/>
                    <a:pt x="1431" y="2076"/>
                    <a:pt x="1750" y="2217"/>
                  </a:cubicBezTo>
                  <a:cubicBezTo>
                    <a:pt x="1030" y="2038"/>
                    <a:pt x="365" y="1560"/>
                    <a:pt x="297" y="757"/>
                  </a:cubicBezTo>
                  <a:cubicBezTo>
                    <a:pt x="294" y="719"/>
                    <a:pt x="258" y="691"/>
                    <a:pt x="225" y="691"/>
                  </a:cubicBezTo>
                  <a:cubicBezTo>
                    <a:pt x="206" y="691"/>
                    <a:pt x="188" y="700"/>
                    <a:pt x="177" y="723"/>
                  </a:cubicBezTo>
                  <a:cubicBezTo>
                    <a:pt x="1" y="1086"/>
                    <a:pt x="408" y="1643"/>
                    <a:pt x="654" y="1894"/>
                  </a:cubicBezTo>
                  <a:cubicBezTo>
                    <a:pt x="1012" y="2259"/>
                    <a:pt x="1569" y="2398"/>
                    <a:pt x="2059" y="2454"/>
                  </a:cubicBezTo>
                  <a:cubicBezTo>
                    <a:pt x="2063" y="2455"/>
                    <a:pt x="2067" y="2455"/>
                    <a:pt x="2071" y="2455"/>
                  </a:cubicBezTo>
                  <a:cubicBezTo>
                    <a:pt x="2126" y="2455"/>
                    <a:pt x="2146" y="2406"/>
                    <a:pt x="2138" y="2359"/>
                  </a:cubicBezTo>
                  <a:lnTo>
                    <a:pt x="2138" y="2359"/>
                  </a:lnTo>
                  <a:cubicBezTo>
                    <a:pt x="2172" y="2370"/>
                    <a:pt x="2204" y="2382"/>
                    <a:pt x="2238" y="2390"/>
                  </a:cubicBezTo>
                  <a:cubicBezTo>
                    <a:pt x="2248" y="2393"/>
                    <a:pt x="2258" y="2395"/>
                    <a:pt x="2267" y="2395"/>
                  </a:cubicBezTo>
                  <a:cubicBezTo>
                    <a:pt x="2363" y="2395"/>
                    <a:pt x="2396" y="2241"/>
                    <a:pt x="2289" y="2208"/>
                  </a:cubicBezTo>
                  <a:cubicBezTo>
                    <a:pt x="1950" y="2105"/>
                    <a:pt x="1571" y="2001"/>
                    <a:pt x="1325" y="1725"/>
                  </a:cubicBezTo>
                  <a:cubicBezTo>
                    <a:pt x="1100" y="1474"/>
                    <a:pt x="911" y="784"/>
                    <a:pt x="1205" y="511"/>
                  </a:cubicBezTo>
                  <a:lnTo>
                    <a:pt x="1205" y="511"/>
                  </a:lnTo>
                  <a:cubicBezTo>
                    <a:pt x="1331" y="696"/>
                    <a:pt x="1570" y="794"/>
                    <a:pt x="1793" y="794"/>
                  </a:cubicBezTo>
                  <a:cubicBezTo>
                    <a:pt x="1833" y="794"/>
                    <a:pt x="1872" y="791"/>
                    <a:pt x="1910" y="785"/>
                  </a:cubicBezTo>
                  <a:cubicBezTo>
                    <a:pt x="2274" y="727"/>
                    <a:pt x="2518" y="431"/>
                    <a:pt x="2641" y="102"/>
                  </a:cubicBezTo>
                  <a:cubicBezTo>
                    <a:pt x="2663" y="46"/>
                    <a:pt x="2607" y="1"/>
                    <a:pt x="255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4"/>
            <p:cNvSpPr/>
            <p:nvPr/>
          </p:nvSpPr>
          <p:spPr>
            <a:xfrm rot="-5400000">
              <a:off x="317185" y="3301350"/>
              <a:ext cx="99562" cy="34337"/>
            </a:xfrm>
            <a:custGeom>
              <a:avLst/>
              <a:gdLst/>
              <a:ahLst/>
              <a:cxnLst/>
              <a:rect l="l" t="t" r="r" b="b"/>
              <a:pathLst>
                <a:path w="2598" h="896" extrusionOk="0">
                  <a:moveTo>
                    <a:pt x="1225" y="0"/>
                  </a:moveTo>
                  <a:cubicBezTo>
                    <a:pt x="714" y="0"/>
                    <a:pt x="340" y="158"/>
                    <a:pt x="47" y="623"/>
                  </a:cubicBezTo>
                  <a:cubicBezTo>
                    <a:pt x="0" y="697"/>
                    <a:pt x="66" y="766"/>
                    <a:pt x="134" y="766"/>
                  </a:cubicBezTo>
                  <a:cubicBezTo>
                    <a:pt x="163" y="766"/>
                    <a:pt x="193" y="753"/>
                    <a:pt x="214" y="721"/>
                  </a:cubicBezTo>
                  <a:cubicBezTo>
                    <a:pt x="446" y="363"/>
                    <a:pt x="845" y="198"/>
                    <a:pt x="1260" y="198"/>
                  </a:cubicBezTo>
                  <a:cubicBezTo>
                    <a:pt x="1282" y="198"/>
                    <a:pt x="1303" y="198"/>
                    <a:pt x="1325" y="199"/>
                  </a:cubicBezTo>
                  <a:cubicBezTo>
                    <a:pt x="1811" y="217"/>
                    <a:pt x="2129" y="463"/>
                    <a:pt x="2396" y="854"/>
                  </a:cubicBezTo>
                  <a:cubicBezTo>
                    <a:pt x="2415" y="883"/>
                    <a:pt x="2444" y="895"/>
                    <a:pt x="2471" y="895"/>
                  </a:cubicBezTo>
                  <a:cubicBezTo>
                    <a:pt x="2536" y="895"/>
                    <a:pt x="2598" y="831"/>
                    <a:pt x="2553" y="762"/>
                  </a:cubicBezTo>
                  <a:cubicBezTo>
                    <a:pt x="2247" y="297"/>
                    <a:pt x="1892" y="25"/>
                    <a:pt x="1325" y="2"/>
                  </a:cubicBezTo>
                  <a:cubicBezTo>
                    <a:pt x="1291" y="1"/>
                    <a:pt x="1258" y="0"/>
                    <a:pt x="122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4"/>
            <p:cNvSpPr/>
            <p:nvPr/>
          </p:nvSpPr>
          <p:spPr>
            <a:xfrm rot="-5400000">
              <a:off x="334698" y="3226199"/>
              <a:ext cx="199967" cy="100635"/>
            </a:xfrm>
            <a:custGeom>
              <a:avLst/>
              <a:gdLst/>
              <a:ahLst/>
              <a:cxnLst/>
              <a:rect l="l" t="t" r="r" b="b"/>
              <a:pathLst>
                <a:path w="5218" h="2626" extrusionOk="0">
                  <a:moveTo>
                    <a:pt x="259" y="0"/>
                  </a:moveTo>
                  <a:cubicBezTo>
                    <a:pt x="223" y="0"/>
                    <a:pt x="188" y="20"/>
                    <a:pt x="175" y="64"/>
                  </a:cubicBezTo>
                  <a:cubicBezTo>
                    <a:pt x="0" y="673"/>
                    <a:pt x="92" y="1303"/>
                    <a:pt x="615" y="1720"/>
                  </a:cubicBezTo>
                  <a:cubicBezTo>
                    <a:pt x="807" y="1874"/>
                    <a:pt x="1083" y="1974"/>
                    <a:pt x="1349" y="1974"/>
                  </a:cubicBezTo>
                  <a:cubicBezTo>
                    <a:pt x="1586" y="1974"/>
                    <a:pt x="1814" y="1895"/>
                    <a:pt x="1967" y="1704"/>
                  </a:cubicBezTo>
                  <a:cubicBezTo>
                    <a:pt x="1972" y="1664"/>
                    <a:pt x="2006" y="1634"/>
                    <a:pt x="2044" y="1634"/>
                  </a:cubicBezTo>
                  <a:cubicBezTo>
                    <a:pt x="2052" y="1634"/>
                    <a:pt x="2059" y="1635"/>
                    <a:pt x="2066" y="1637"/>
                  </a:cubicBezTo>
                  <a:cubicBezTo>
                    <a:pt x="2122" y="1556"/>
                    <a:pt x="2165" y="1465"/>
                    <a:pt x="2190" y="1371"/>
                  </a:cubicBezTo>
                  <a:cubicBezTo>
                    <a:pt x="2651" y="2178"/>
                    <a:pt x="3872" y="2626"/>
                    <a:pt x="4765" y="2626"/>
                  </a:cubicBezTo>
                  <a:cubicBezTo>
                    <a:pt x="4840" y="2626"/>
                    <a:pt x="4913" y="2623"/>
                    <a:pt x="4984" y="2616"/>
                  </a:cubicBezTo>
                  <a:cubicBezTo>
                    <a:pt x="5061" y="2609"/>
                    <a:pt x="5086" y="2533"/>
                    <a:pt x="5066" y="2478"/>
                  </a:cubicBezTo>
                  <a:lnTo>
                    <a:pt x="5066" y="2478"/>
                  </a:lnTo>
                  <a:cubicBezTo>
                    <a:pt x="5074" y="2480"/>
                    <a:pt x="5081" y="2481"/>
                    <a:pt x="5087" y="2481"/>
                  </a:cubicBezTo>
                  <a:cubicBezTo>
                    <a:pt x="5183" y="2481"/>
                    <a:pt x="5218" y="2332"/>
                    <a:pt x="5114" y="2307"/>
                  </a:cubicBezTo>
                  <a:cubicBezTo>
                    <a:pt x="4578" y="2178"/>
                    <a:pt x="4096" y="1922"/>
                    <a:pt x="3711" y="1522"/>
                  </a:cubicBezTo>
                  <a:cubicBezTo>
                    <a:pt x="3319" y="1114"/>
                    <a:pt x="3203" y="606"/>
                    <a:pt x="2903" y="150"/>
                  </a:cubicBezTo>
                  <a:cubicBezTo>
                    <a:pt x="2884" y="121"/>
                    <a:pt x="2856" y="108"/>
                    <a:pt x="2829" y="108"/>
                  </a:cubicBezTo>
                  <a:cubicBezTo>
                    <a:pt x="2767" y="108"/>
                    <a:pt x="2707" y="171"/>
                    <a:pt x="2749" y="241"/>
                  </a:cubicBezTo>
                  <a:cubicBezTo>
                    <a:pt x="3067" y="774"/>
                    <a:pt x="3205" y="1310"/>
                    <a:pt x="3673" y="1751"/>
                  </a:cubicBezTo>
                  <a:cubicBezTo>
                    <a:pt x="4015" y="2073"/>
                    <a:pt x="4422" y="2293"/>
                    <a:pt x="4867" y="2421"/>
                  </a:cubicBezTo>
                  <a:cubicBezTo>
                    <a:pt x="4853" y="2421"/>
                    <a:pt x="4840" y="2421"/>
                    <a:pt x="4827" y="2421"/>
                  </a:cubicBezTo>
                  <a:cubicBezTo>
                    <a:pt x="3875" y="2421"/>
                    <a:pt x="2511" y="1946"/>
                    <a:pt x="2214" y="962"/>
                  </a:cubicBezTo>
                  <a:cubicBezTo>
                    <a:pt x="2205" y="932"/>
                    <a:pt x="2183" y="912"/>
                    <a:pt x="2153" y="906"/>
                  </a:cubicBezTo>
                  <a:cubicBezTo>
                    <a:pt x="2139" y="897"/>
                    <a:pt x="2122" y="893"/>
                    <a:pt x="2105" y="893"/>
                  </a:cubicBezTo>
                  <a:cubicBezTo>
                    <a:pt x="2048" y="893"/>
                    <a:pt x="1990" y="939"/>
                    <a:pt x="2007" y="1012"/>
                  </a:cubicBezTo>
                  <a:cubicBezTo>
                    <a:pt x="2054" y="1208"/>
                    <a:pt x="2028" y="1382"/>
                    <a:pt x="1916" y="1551"/>
                  </a:cubicBezTo>
                  <a:cubicBezTo>
                    <a:pt x="1913" y="1557"/>
                    <a:pt x="1916" y="1562"/>
                    <a:pt x="1915" y="1568"/>
                  </a:cubicBezTo>
                  <a:cubicBezTo>
                    <a:pt x="1911" y="1567"/>
                    <a:pt x="1906" y="1566"/>
                    <a:pt x="1902" y="1566"/>
                  </a:cubicBezTo>
                  <a:cubicBezTo>
                    <a:pt x="1890" y="1566"/>
                    <a:pt x="1877" y="1570"/>
                    <a:pt x="1868" y="1575"/>
                  </a:cubicBezTo>
                  <a:cubicBezTo>
                    <a:pt x="1668" y="1687"/>
                    <a:pt x="1465" y="1755"/>
                    <a:pt x="1267" y="1755"/>
                  </a:cubicBezTo>
                  <a:cubicBezTo>
                    <a:pt x="1060" y="1755"/>
                    <a:pt x="857" y="1680"/>
                    <a:pt x="669" y="1502"/>
                  </a:cubicBezTo>
                  <a:cubicBezTo>
                    <a:pt x="268" y="1123"/>
                    <a:pt x="212" y="624"/>
                    <a:pt x="350" y="112"/>
                  </a:cubicBezTo>
                  <a:cubicBezTo>
                    <a:pt x="367" y="44"/>
                    <a:pt x="312" y="0"/>
                    <a:pt x="2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4"/>
            <p:cNvSpPr/>
            <p:nvPr/>
          </p:nvSpPr>
          <p:spPr>
            <a:xfrm rot="-5400000">
              <a:off x="384383" y="2880858"/>
              <a:ext cx="73273" cy="60051"/>
            </a:xfrm>
            <a:custGeom>
              <a:avLst/>
              <a:gdLst/>
              <a:ahLst/>
              <a:cxnLst/>
              <a:rect l="l" t="t" r="r" b="b"/>
              <a:pathLst>
                <a:path w="1912" h="1567" extrusionOk="0">
                  <a:moveTo>
                    <a:pt x="642" y="201"/>
                  </a:moveTo>
                  <a:cubicBezTo>
                    <a:pt x="689" y="201"/>
                    <a:pt x="739" y="211"/>
                    <a:pt x="791" y="232"/>
                  </a:cubicBezTo>
                  <a:cubicBezTo>
                    <a:pt x="797" y="234"/>
                    <a:pt x="804" y="236"/>
                    <a:pt x="810" y="236"/>
                  </a:cubicBezTo>
                  <a:cubicBezTo>
                    <a:pt x="826" y="236"/>
                    <a:pt x="842" y="227"/>
                    <a:pt x="852" y="214"/>
                  </a:cubicBezTo>
                  <a:cubicBezTo>
                    <a:pt x="852" y="235"/>
                    <a:pt x="863" y="256"/>
                    <a:pt x="879" y="269"/>
                  </a:cubicBezTo>
                  <a:cubicBezTo>
                    <a:pt x="965" y="402"/>
                    <a:pt x="957" y="488"/>
                    <a:pt x="854" y="528"/>
                  </a:cubicBezTo>
                  <a:cubicBezTo>
                    <a:pt x="808" y="555"/>
                    <a:pt x="817" y="611"/>
                    <a:pt x="854" y="639"/>
                  </a:cubicBezTo>
                  <a:cubicBezTo>
                    <a:pt x="837" y="650"/>
                    <a:pt x="824" y="664"/>
                    <a:pt x="817" y="682"/>
                  </a:cubicBezTo>
                  <a:cubicBezTo>
                    <a:pt x="734" y="903"/>
                    <a:pt x="941" y="1035"/>
                    <a:pt x="1108" y="1131"/>
                  </a:cubicBezTo>
                  <a:cubicBezTo>
                    <a:pt x="1202" y="1186"/>
                    <a:pt x="1304" y="1227"/>
                    <a:pt x="1412" y="1251"/>
                  </a:cubicBezTo>
                  <a:cubicBezTo>
                    <a:pt x="1406" y="1266"/>
                    <a:pt x="1406" y="1281"/>
                    <a:pt x="1408" y="1295"/>
                  </a:cubicBezTo>
                  <a:cubicBezTo>
                    <a:pt x="1278" y="1344"/>
                    <a:pt x="1141" y="1371"/>
                    <a:pt x="1007" y="1371"/>
                  </a:cubicBezTo>
                  <a:cubicBezTo>
                    <a:pt x="754" y="1371"/>
                    <a:pt x="512" y="1274"/>
                    <a:pt x="361" y="1042"/>
                  </a:cubicBezTo>
                  <a:cubicBezTo>
                    <a:pt x="249" y="875"/>
                    <a:pt x="212" y="697"/>
                    <a:pt x="281" y="506"/>
                  </a:cubicBezTo>
                  <a:cubicBezTo>
                    <a:pt x="345" y="327"/>
                    <a:pt x="474" y="201"/>
                    <a:pt x="642" y="201"/>
                  </a:cubicBezTo>
                  <a:close/>
                  <a:moveTo>
                    <a:pt x="606" y="1"/>
                  </a:moveTo>
                  <a:cubicBezTo>
                    <a:pt x="515" y="1"/>
                    <a:pt x="419" y="36"/>
                    <a:pt x="340" y="97"/>
                  </a:cubicBezTo>
                  <a:cubicBezTo>
                    <a:pt x="124" y="263"/>
                    <a:pt x="1" y="589"/>
                    <a:pt x="64" y="854"/>
                  </a:cubicBezTo>
                  <a:cubicBezTo>
                    <a:pt x="173" y="1307"/>
                    <a:pt x="581" y="1566"/>
                    <a:pt x="1005" y="1566"/>
                  </a:cubicBezTo>
                  <a:cubicBezTo>
                    <a:pt x="1192" y="1566"/>
                    <a:pt x="1383" y="1515"/>
                    <a:pt x="1553" y="1408"/>
                  </a:cubicBezTo>
                  <a:cubicBezTo>
                    <a:pt x="1579" y="1392"/>
                    <a:pt x="1593" y="1361"/>
                    <a:pt x="1585" y="1331"/>
                  </a:cubicBezTo>
                  <a:cubicBezTo>
                    <a:pt x="1673" y="1301"/>
                    <a:pt x="1754" y="1257"/>
                    <a:pt x="1827" y="1199"/>
                  </a:cubicBezTo>
                  <a:cubicBezTo>
                    <a:pt x="1911" y="1134"/>
                    <a:pt x="1865" y="1011"/>
                    <a:pt x="1778" y="1011"/>
                  </a:cubicBezTo>
                  <a:cubicBezTo>
                    <a:pt x="1762" y="1011"/>
                    <a:pt x="1743" y="1016"/>
                    <a:pt x="1725" y="1026"/>
                  </a:cubicBezTo>
                  <a:cubicBezTo>
                    <a:pt x="1661" y="1060"/>
                    <a:pt x="1600" y="1074"/>
                    <a:pt x="1541" y="1074"/>
                  </a:cubicBezTo>
                  <a:cubicBezTo>
                    <a:pt x="1439" y="1074"/>
                    <a:pt x="1341" y="1033"/>
                    <a:pt x="1240" y="981"/>
                  </a:cubicBezTo>
                  <a:cubicBezTo>
                    <a:pt x="1162" y="940"/>
                    <a:pt x="957" y="845"/>
                    <a:pt x="978" y="728"/>
                  </a:cubicBezTo>
                  <a:cubicBezTo>
                    <a:pt x="983" y="706"/>
                    <a:pt x="980" y="685"/>
                    <a:pt x="968" y="666"/>
                  </a:cubicBezTo>
                  <a:cubicBezTo>
                    <a:pt x="1057" y="657"/>
                    <a:pt x="1126" y="587"/>
                    <a:pt x="1153" y="487"/>
                  </a:cubicBezTo>
                  <a:cubicBezTo>
                    <a:pt x="1194" y="334"/>
                    <a:pt x="1101" y="216"/>
                    <a:pt x="983" y="133"/>
                  </a:cubicBezTo>
                  <a:cubicBezTo>
                    <a:pt x="969" y="124"/>
                    <a:pt x="956" y="120"/>
                    <a:pt x="943" y="120"/>
                  </a:cubicBezTo>
                  <a:cubicBezTo>
                    <a:pt x="913" y="120"/>
                    <a:pt x="885" y="141"/>
                    <a:pt x="869" y="168"/>
                  </a:cubicBezTo>
                  <a:cubicBezTo>
                    <a:pt x="869" y="158"/>
                    <a:pt x="867" y="149"/>
                    <a:pt x="863" y="140"/>
                  </a:cubicBezTo>
                  <a:cubicBezTo>
                    <a:pt x="800" y="43"/>
                    <a:pt x="706" y="1"/>
                    <a:pt x="6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4"/>
            <p:cNvSpPr/>
            <p:nvPr/>
          </p:nvSpPr>
          <p:spPr>
            <a:xfrm rot="-5400000">
              <a:off x="301090" y="2947327"/>
              <a:ext cx="192456" cy="171455"/>
            </a:xfrm>
            <a:custGeom>
              <a:avLst/>
              <a:gdLst/>
              <a:ahLst/>
              <a:cxnLst/>
              <a:rect l="l" t="t" r="r" b="b"/>
              <a:pathLst>
                <a:path w="5022" h="4474" extrusionOk="0">
                  <a:moveTo>
                    <a:pt x="1701" y="1"/>
                  </a:moveTo>
                  <a:cubicBezTo>
                    <a:pt x="961" y="1"/>
                    <a:pt x="76" y="388"/>
                    <a:pt x="6" y="1207"/>
                  </a:cubicBezTo>
                  <a:cubicBezTo>
                    <a:pt x="0" y="1262"/>
                    <a:pt x="51" y="1294"/>
                    <a:pt x="100" y="1294"/>
                  </a:cubicBezTo>
                  <a:cubicBezTo>
                    <a:pt x="138" y="1294"/>
                    <a:pt x="175" y="1274"/>
                    <a:pt x="181" y="1230"/>
                  </a:cubicBezTo>
                  <a:cubicBezTo>
                    <a:pt x="277" y="573"/>
                    <a:pt x="909" y="254"/>
                    <a:pt x="1523" y="204"/>
                  </a:cubicBezTo>
                  <a:lnTo>
                    <a:pt x="1523" y="204"/>
                  </a:lnTo>
                  <a:cubicBezTo>
                    <a:pt x="597" y="562"/>
                    <a:pt x="621" y="2072"/>
                    <a:pt x="981" y="2914"/>
                  </a:cubicBezTo>
                  <a:cubicBezTo>
                    <a:pt x="1172" y="3358"/>
                    <a:pt x="1508" y="3686"/>
                    <a:pt x="1921" y="3923"/>
                  </a:cubicBezTo>
                  <a:cubicBezTo>
                    <a:pt x="1737" y="3875"/>
                    <a:pt x="1563" y="3804"/>
                    <a:pt x="1398" y="3709"/>
                  </a:cubicBezTo>
                  <a:cubicBezTo>
                    <a:pt x="909" y="3419"/>
                    <a:pt x="430" y="2883"/>
                    <a:pt x="182" y="2371"/>
                  </a:cubicBezTo>
                  <a:cubicBezTo>
                    <a:pt x="170" y="2345"/>
                    <a:pt x="150" y="2335"/>
                    <a:pt x="129" y="2335"/>
                  </a:cubicBezTo>
                  <a:cubicBezTo>
                    <a:pt x="81" y="2335"/>
                    <a:pt x="30" y="2387"/>
                    <a:pt x="59" y="2442"/>
                  </a:cubicBezTo>
                  <a:cubicBezTo>
                    <a:pt x="675" y="3545"/>
                    <a:pt x="1526" y="4189"/>
                    <a:pt x="2773" y="4266"/>
                  </a:cubicBezTo>
                  <a:cubicBezTo>
                    <a:pt x="3316" y="4417"/>
                    <a:pt x="3900" y="4474"/>
                    <a:pt x="4423" y="4474"/>
                  </a:cubicBezTo>
                  <a:cubicBezTo>
                    <a:pt x="4592" y="4474"/>
                    <a:pt x="4755" y="4468"/>
                    <a:pt x="4908" y="4457"/>
                  </a:cubicBezTo>
                  <a:cubicBezTo>
                    <a:pt x="5018" y="4450"/>
                    <a:pt x="5022" y="4283"/>
                    <a:pt x="4912" y="4283"/>
                  </a:cubicBezTo>
                  <a:cubicBezTo>
                    <a:pt x="4911" y="4283"/>
                    <a:pt x="4910" y="4283"/>
                    <a:pt x="4908" y="4283"/>
                  </a:cubicBezTo>
                  <a:cubicBezTo>
                    <a:pt x="4791" y="4287"/>
                    <a:pt x="4673" y="4290"/>
                    <a:pt x="4554" y="4290"/>
                  </a:cubicBezTo>
                  <a:cubicBezTo>
                    <a:pt x="3658" y="4290"/>
                    <a:pt x="2713" y="4146"/>
                    <a:pt x="1940" y="3684"/>
                  </a:cubicBezTo>
                  <a:cubicBezTo>
                    <a:pt x="1361" y="3338"/>
                    <a:pt x="1072" y="2788"/>
                    <a:pt x="998" y="2128"/>
                  </a:cubicBezTo>
                  <a:cubicBezTo>
                    <a:pt x="920" y="1402"/>
                    <a:pt x="902" y="357"/>
                    <a:pt x="2004" y="299"/>
                  </a:cubicBezTo>
                  <a:cubicBezTo>
                    <a:pt x="2115" y="293"/>
                    <a:pt x="2116" y="127"/>
                    <a:pt x="2004" y="126"/>
                  </a:cubicBezTo>
                  <a:cubicBezTo>
                    <a:pt x="2000" y="125"/>
                    <a:pt x="1996" y="125"/>
                    <a:pt x="1993" y="125"/>
                  </a:cubicBezTo>
                  <a:cubicBezTo>
                    <a:pt x="1963" y="125"/>
                    <a:pt x="1935" y="130"/>
                    <a:pt x="1906" y="131"/>
                  </a:cubicBezTo>
                  <a:cubicBezTo>
                    <a:pt x="1919" y="75"/>
                    <a:pt x="1894" y="9"/>
                    <a:pt x="1820" y="4"/>
                  </a:cubicBezTo>
                  <a:cubicBezTo>
                    <a:pt x="1781" y="2"/>
                    <a:pt x="1741" y="1"/>
                    <a:pt x="170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4"/>
            <p:cNvSpPr/>
            <p:nvPr/>
          </p:nvSpPr>
          <p:spPr>
            <a:xfrm rot="-5400000">
              <a:off x="378003" y="3114222"/>
              <a:ext cx="9351" cy="27822"/>
            </a:xfrm>
            <a:custGeom>
              <a:avLst/>
              <a:gdLst/>
              <a:ahLst/>
              <a:cxnLst/>
              <a:rect l="l" t="t" r="r" b="b"/>
              <a:pathLst>
                <a:path w="244" h="726" extrusionOk="0">
                  <a:moveTo>
                    <a:pt x="86" y="0"/>
                  </a:moveTo>
                  <a:cubicBezTo>
                    <a:pt x="44" y="0"/>
                    <a:pt x="3" y="27"/>
                    <a:pt x="3" y="82"/>
                  </a:cubicBezTo>
                  <a:cubicBezTo>
                    <a:pt x="0" y="291"/>
                    <a:pt x="3" y="526"/>
                    <a:pt x="132" y="699"/>
                  </a:cubicBezTo>
                  <a:cubicBezTo>
                    <a:pt x="145" y="717"/>
                    <a:pt x="165" y="725"/>
                    <a:pt x="183" y="725"/>
                  </a:cubicBezTo>
                  <a:cubicBezTo>
                    <a:pt x="210" y="725"/>
                    <a:pt x="236" y="707"/>
                    <a:pt x="236" y="671"/>
                  </a:cubicBezTo>
                  <a:cubicBezTo>
                    <a:pt x="243" y="474"/>
                    <a:pt x="177" y="280"/>
                    <a:pt x="172" y="82"/>
                  </a:cubicBezTo>
                  <a:cubicBezTo>
                    <a:pt x="171" y="28"/>
                    <a:pt x="128" y="0"/>
                    <a:pt x="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4"/>
            <p:cNvSpPr/>
            <p:nvPr/>
          </p:nvSpPr>
          <p:spPr>
            <a:xfrm rot="-5400000">
              <a:off x="404445" y="2509342"/>
              <a:ext cx="34184" cy="87759"/>
            </a:xfrm>
            <a:custGeom>
              <a:avLst/>
              <a:gdLst/>
              <a:ahLst/>
              <a:cxnLst/>
              <a:rect l="l" t="t" r="r" b="b"/>
              <a:pathLst>
                <a:path w="892" h="2290" extrusionOk="0">
                  <a:moveTo>
                    <a:pt x="782" y="1"/>
                  </a:moveTo>
                  <a:cubicBezTo>
                    <a:pt x="409" y="1"/>
                    <a:pt x="222" y="594"/>
                    <a:pt x="135" y="894"/>
                  </a:cubicBezTo>
                  <a:cubicBezTo>
                    <a:pt x="0" y="1356"/>
                    <a:pt x="39" y="1824"/>
                    <a:pt x="277" y="2243"/>
                  </a:cubicBezTo>
                  <a:cubicBezTo>
                    <a:pt x="295" y="2276"/>
                    <a:pt x="324" y="2290"/>
                    <a:pt x="353" y="2290"/>
                  </a:cubicBezTo>
                  <a:cubicBezTo>
                    <a:pt x="417" y="2290"/>
                    <a:pt x="482" y="2222"/>
                    <a:pt x="441" y="2148"/>
                  </a:cubicBezTo>
                  <a:cubicBezTo>
                    <a:pt x="129" y="1590"/>
                    <a:pt x="197" y="470"/>
                    <a:pt x="832" y="122"/>
                  </a:cubicBezTo>
                  <a:cubicBezTo>
                    <a:pt x="892" y="90"/>
                    <a:pt x="862" y="4"/>
                    <a:pt x="800" y="1"/>
                  </a:cubicBezTo>
                  <a:cubicBezTo>
                    <a:pt x="794" y="1"/>
                    <a:pt x="788" y="1"/>
                    <a:pt x="78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4"/>
            <p:cNvSpPr/>
            <p:nvPr/>
          </p:nvSpPr>
          <p:spPr>
            <a:xfrm rot="-5400000">
              <a:off x="270163" y="2313476"/>
              <a:ext cx="296769" cy="126618"/>
            </a:xfrm>
            <a:custGeom>
              <a:avLst/>
              <a:gdLst/>
              <a:ahLst/>
              <a:cxnLst/>
              <a:rect l="l" t="t" r="r" b="b"/>
              <a:pathLst>
                <a:path w="7744" h="3304" extrusionOk="0">
                  <a:moveTo>
                    <a:pt x="1243" y="1"/>
                  </a:moveTo>
                  <a:cubicBezTo>
                    <a:pt x="875" y="1"/>
                    <a:pt x="489" y="76"/>
                    <a:pt x="81" y="250"/>
                  </a:cubicBezTo>
                  <a:cubicBezTo>
                    <a:pt x="1" y="285"/>
                    <a:pt x="45" y="413"/>
                    <a:pt x="121" y="413"/>
                  </a:cubicBezTo>
                  <a:cubicBezTo>
                    <a:pt x="130" y="413"/>
                    <a:pt x="139" y="412"/>
                    <a:pt x="148" y="408"/>
                  </a:cubicBezTo>
                  <a:cubicBezTo>
                    <a:pt x="521" y="265"/>
                    <a:pt x="873" y="202"/>
                    <a:pt x="1209" y="202"/>
                  </a:cubicBezTo>
                  <a:cubicBezTo>
                    <a:pt x="3557" y="202"/>
                    <a:pt x="5126" y="3271"/>
                    <a:pt x="7626" y="3304"/>
                  </a:cubicBezTo>
                  <a:cubicBezTo>
                    <a:pt x="7627" y="3304"/>
                    <a:pt x="7627" y="3304"/>
                    <a:pt x="7628" y="3304"/>
                  </a:cubicBezTo>
                  <a:cubicBezTo>
                    <a:pt x="7743" y="3304"/>
                    <a:pt x="7741" y="3129"/>
                    <a:pt x="7626" y="3123"/>
                  </a:cubicBezTo>
                  <a:cubicBezTo>
                    <a:pt x="5224" y="3010"/>
                    <a:pt x="3573" y="1"/>
                    <a:pt x="124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4"/>
            <p:cNvSpPr/>
            <p:nvPr/>
          </p:nvSpPr>
          <p:spPr>
            <a:xfrm rot="-5400000">
              <a:off x="301052" y="2024640"/>
              <a:ext cx="192494" cy="171493"/>
            </a:xfrm>
            <a:custGeom>
              <a:avLst/>
              <a:gdLst/>
              <a:ahLst/>
              <a:cxnLst/>
              <a:rect l="l" t="t" r="r" b="b"/>
              <a:pathLst>
                <a:path w="5023" h="4475" extrusionOk="0">
                  <a:moveTo>
                    <a:pt x="3318" y="0"/>
                  </a:moveTo>
                  <a:cubicBezTo>
                    <a:pt x="3279" y="0"/>
                    <a:pt x="3240" y="2"/>
                    <a:pt x="3202" y="4"/>
                  </a:cubicBezTo>
                  <a:cubicBezTo>
                    <a:pt x="3128" y="8"/>
                    <a:pt x="3103" y="76"/>
                    <a:pt x="3118" y="131"/>
                  </a:cubicBezTo>
                  <a:cubicBezTo>
                    <a:pt x="3087" y="130"/>
                    <a:pt x="3060" y="125"/>
                    <a:pt x="3030" y="125"/>
                  </a:cubicBezTo>
                  <a:cubicBezTo>
                    <a:pt x="3026" y="125"/>
                    <a:pt x="3022" y="125"/>
                    <a:pt x="3018" y="125"/>
                  </a:cubicBezTo>
                  <a:cubicBezTo>
                    <a:pt x="2906" y="128"/>
                    <a:pt x="2907" y="292"/>
                    <a:pt x="3018" y="298"/>
                  </a:cubicBezTo>
                  <a:lnTo>
                    <a:pt x="3975" y="947"/>
                  </a:lnTo>
                  <a:cubicBezTo>
                    <a:pt x="3997" y="1088"/>
                    <a:pt x="4019" y="1228"/>
                    <a:pt x="4040" y="1371"/>
                  </a:cubicBezTo>
                  <a:cubicBezTo>
                    <a:pt x="4054" y="1578"/>
                    <a:pt x="4051" y="1787"/>
                    <a:pt x="4031" y="1996"/>
                  </a:cubicBezTo>
                  <a:cubicBezTo>
                    <a:pt x="3971" y="2709"/>
                    <a:pt x="3720" y="3303"/>
                    <a:pt x="3082" y="3685"/>
                  </a:cubicBezTo>
                  <a:cubicBezTo>
                    <a:pt x="2309" y="4146"/>
                    <a:pt x="1367" y="4289"/>
                    <a:pt x="471" y="4289"/>
                  </a:cubicBezTo>
                  <a:cubicBezTo>
                    <a:pt x="351" y="4289"/>
                    <a:pt x="232" y="4287"/>
                    <a:pt x="114" y="4282"/>
                  </a:cubicBezTo>
                  <a:cubicBezTo>
                    <a:pt x="113" y="4282"/>
                    <a:pt x="112" y="4282"/>
                    <a:pt x="111" y="4282"/>
                  </a:cubicBezTo>
                  <a:cubicBezTo>
                    <a:pt x="0" y="4282"/>
                    <a:pt x="3" y="4451"/>
                    <a:pt x="113" y="4458"/>
                  </a:cubicBezTo>
                  <a:cubicBezTo>
                    <a:pt x="267" y="4469"/>
                    <a:pt x="430" y="4475"/>
                    <a:pt x="599" y="4475"/>
                  </a:cubicBezTo>
                  <a:cubicBezTo>
                    <a:pt x="1124" y="4475"/>
                    <a:pt x="1707" y="4418"/>
                    <a:pt x="2250" y="4267"/>
                  </a:cubicBezTo>
                  <a:cubicBezTo>
                    <a:pt x="3495" y="4190"/>
                    <a:pt x="4347" y="3546"/>
                    <a:pt x="4961" y="2443"/>
                  </a:cubicBezTo>
                  <a:cubicBezTo>
                    <a:pt x="4993" y="2388"/>
                    <a:pt x="4942" y="2336"/>
                    <a:pt x="4894" y="2336"/>
                  </a:cubicBezTo>
                  <a:cubicBezTo>
                    <a:pt x="4873" y="2336"/>
                    <a:pt x="4852" y="2346"/>
                    <a:pt x="4840" y="2372"/>
                  </a:cubicBezTo>
                  <a:cubicBezTo>
                    <a:pt x="4599" y="2871"/>
                    <a:pt x="4110" y="3441"/>
                    <a:pt x="3623" y="3710"/>
                  </a:cubicBezTo>
                  <a:cubicBezTo>
                    <a:pt x="3469" y="3793"/>
                    <a:pt x="3304" y="3859"/>
                    <a:pt x="3135" y="3903"/>
                  </a:cubicBezTo>
                  <a:cubicBezTo>
                    <a:pt x="3531" y="3668"/>
                    <a:pt x="3854" y="3348"/>
                    <a:pt x="4042" y="2915"/>
                  </a:cubicBezTo>
                  <a:cubicBezTo>
                    <a:pt x="4407" y="2073"/>
                    <a:pt x="4427" y="563"/>
                    <a:pt x="3501" y="205"/>
                  </a:cubicBezTo>
                  <a:lnTo>
                    <a:pt x="3501" y="205"/>
                  </a:lnTo>
                  <a:cubicBezTo>
                    <a:pt x="4111" y="255"/>
                    <a:pt x="4745" y="574"/>
                    <a:pt x="4841" y="1231"/>
                  </a:cubicBezTo>
                  <a:cubicBezTo>
                    <a:pt x="4848" y="1275"/>
                    <a:pt x="4885" y="1295"/>
                    <a:pt x="4924" y="1295"/>
                  </a:cubicBezTo>
                  <a:cubicBezTo>
                    <a:pt x="4972" y="1295"/>
                    <a:pt x="5023" y="1264"/>
                    <a:pt x="5018" y="1208"/>
                  </a:cubicBezTo>
                  <a:cubicBezTo>
                    <a:pt x="4946" y="389"/>
                    <a:pt x="4058" y="0"/>
                    <a:pt x="331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4"/>
            <p:cNvSpPr/>
            <p:nvPr/>
          </p:nvSpPr>
          <p:spPr>
            <a:xfrm rot="-5400000">
              <a:off x="363824" y="1913391"/>
              <a:ext cx="99447" cy="137310"/>
            </a:xfrm>
            <a:custGeom>
              <a:avLst/>
              <a:gdLst/>
              <a:ahLst/>
              <a:cxnLst/>
              <a:rect l="l" t="t" r="r" b="b"/>
              <a:pathLst>
                <a:path w="2595" h="3583" extrusionOk="0">
                  <a:moveTo>
                    <a:pt x="1963" y="0"/>
                  </a:moveTo>
                  <a:cubicBezTo>
                    <a:pt x="1866" y="0"/>
                    <a:pt x="1756" y="40"/>
                    <a:pt x="1635" y="135"/>
                  </a:cubicBezTo>
                  <a:cubicBezTo>
                    <a:pt x="1569" y="186"/>
                    <a:pt x="1631" y="292"/>
                    <a:pt x="1701" y="292"/>
                  </a:cubicBezTo>
                  <a:cubicBezTo>
                    <a:pt x="1715" y="292"/>
                    <a:pt x="1730" y="287"/>
                    <a:pt x="1745" y="277"/>
                  </a:cubicBezTo>
                  <a:cubicBezTo>
                    <a:pt x="1792" y="271"/>
                    <a:pt x="1837" y="267"/>
                    <a:pt x="1879" y="267"/>
                  </a:cubicBezTo>
                  <a:cubicBezTo>
                    <a:pt x="2157" y="267"/>
                    <a:pt x="2307" y="408"/>
                    <a:pt x="2328" y="692"/>
                  </a:cubicBezTo>
                  <a:cubicBezTo>
                    <a:pt x="2374" y="918"/>
                    <a:pt x="2367" y="1152"/>
                    <a:pt x="2310" y="1376"/>
                  </a:cubicBezTo>
                  <a:cubicBezTo>
                    <a:pt x="2238" y="1681"/>
                    <a:pt x="2085" y="1944"/>
                    <a:pt x="1890" y="2184"/>
                  </a:cubicBezTo>
                  <a:cubicBezTo>
                    <a:pt x="1593" y="2550"/>
                    <a:pt x="1217" y="2790"/>
                    <a:pt x="829" y="3024"/>
                  </a:cubicBezTo>
                  <a:cubicBezTo>
                    <a:pt x="1379" y="2330"/>
                    <a:pt x="1650" y="1262"/>
                    <a:pt x="1608" y="493"/>
                  </a:cubicBezTo>
                  <a:cubicBezTo>
                    <a:pt x="1605" y="442"/>
                    <a:pt x="1568" y="417"/>
                    <a:pt x="1530" y="417"/>
                  </a:cubicBezTo>
                  <a:cubicBezTo>
                    <a:pt x="1491" y="417"/>
                    <a:pt x="1452" y="442"/>
                    <a:pt x="1447" y="493"/>
                  </a:cubicBezTo>
                  <a:cubicBezTo>
                    <a:pt x="1352" y="1481"/>
                    <a:pt x="1062" y="2909"/>
                    <a:pt x="90" y="3414"/>
                  </a:cubicBezTo>
                  <a:cubicBezTo>
                    <a:pt x="0" y="3461"/>
                    <a:pt x="56" y="3583"/>
                    <a:pt x="140" y="3583"/>
                  </a:cubicBezTo>
                  <a:cubicBezTo>
                    <a:pt x="154" y="3583"/>
                    <a:pt x="169" y="3580"/>
                    <a:pt x="184" y="3572"/>
                  </a:cubicBezTo>
                  <a:cubicBezTo>
                    <a:pt x="271" y="3529"/>
                    <a:pt x="349" y="3468"/>
                    <a:pt x="428" y="3408"/>
                  </a:cubicBezTo>
                  <a:cubicBezTo>
                    <a:pt x="443" y="3419"/>
                    <a:pt x="461" y="3425"/>
                    <a:pt x="478" y="3425"/>
                  </a:cubicBezTo>
                  <a:cubicBezTo>
                    <a:pt x="490" y="3425"/>
                    <a:pt x="501" y="3423"/>
                    <a:pt x="512" y="3418"/>
                  </a:cubicBezTo>
                  <a:cubicBezTo>
                    <a:pt x="1428" y="3029"/>
                    <a:pt x="2414" y="2278"/>
                    <a:pt x="2546" y="1219"/>
                  </a:cubicBezTo>
                  <a:cubicBezTo>
                    <a:pt x="2594" y="817"/>
                    <a:pt x="2401" y="0"/>
                    <a:pt x="196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4"/>
            <p:cNvSpPr/>
            <p:nvPr/>
          </p:nvSpPr>
          <p:spPr>
            <a:xfrm rot="-5400000">
              <a:off x="400402" y="2450613"/>
              <a:ext cx="108874" cy="81474"/>
            </a:xfrm>
            <a:custGeom>
              <a:avLst/>
              <a:gdLst/>
              <a:ahLst/>
              <a:cxnLst/>
              <a:rect l="l" t="t" r="r" b="b"/>
              <a:pathLst>
                <a:path w="2841" h="2126" extrusionOk="0">
                  <a:moveTo>
                    <a:pt x="2315" y="1"/>
                  </a:moveTo>
                  <a:cubicBezTo>
                    <a:pt x="2265" y="1"/>
                    <a:pt x="2219" y="64"/>
                    <a:pt x="2245" y="119"/>
                  </a:cubicBezTo>
                  <a:cubicBezTo>
                    <a:pt x="2543" y="722"/>
                    <a:pt x="2436" y="1422"/>
                    <a:pt x="1807" y="1769"/>
                  </a:cubicBezTo>
                  <a:cubicBezTo>
                    <a:pt x="1608" y="1878"/>
                    <a:pt x="1383" y="1931"/>
                    <a:pt x="1158" y="1931"/>
                  </a:cubicBezTo>
                  <a:cubicBezTo>
                    <a:pt x="785" y="1931"/>
                    <a:pt x="412" y="1786"/>
                    <a:pt x="160" y="1510"/>
                  </a:cubicBezTo>
                  <a:cubicBezTo>
                    <a:pt x="145" y="1493"/>
                    <a:pt x="126" y="1486"/>
                    <a:pt x="108" y="1486"/>
                  </a:cubicBezTo>
                  <a:cubicBezTo>
                    <a:pt x="53" y="1486"/>
                    <a:pt x="0" y="1548"/>
                    <a:pt x="35" y="1605"/>
                  </a:cubicBezTo>
                  <a:cubicBezTo>
                    <a:pt x="265" y="1966"/>
                    <a:pt x="692" y="2126"/>
                    <a:pt x="1123" y="2126"/>
                  </a:cubicBezTo>
                  <a:cubicBezTo>
                    <a:pt x="1443" y="2126"/>
                    <a:pt x="1766" y="2038"/>
                    <a:pt x="2013" y="1879"/>
                  </a:cubicBezTo>
                  <a:cubicBezTo>
                    <a:pt x="2605" y="1497"/>
                    <a:pt x="2840" y="587"/>
                    <a:pt x="2364" y="26"/>
                  </a:cubicBezTo>
                  <a:cubicBezTo>
                    <a:pt x="2349" y="8"/>
                    <a:pt x="2332" y="1"/>
                    <a:pt x="231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4"/>
            <p:cNvSpPr/>
            <p:nvPr/>
          </p:nvSpPr>
          <p:spPr>
            <a:xfrm rot="-5400000">
              <a:off x="392565" y="2469180"/>
              <a:ext cx="27707" cy="11612"/>
            </a:xfrm>
            <a:custGeom>
              <a:avLst/>
              <a:gdLst/>
              <a:ahLst/>
              <a:cxnLst/>
              <a:rect l="l" t="t" r="r" b="b"/>
              <a:pathLst>
                <a:path w="723" h="303" extrusionOk="0">
                  <a:moveTo>
                    <a:pt x="141" y="0"/>
                  </a:moveTo>
                  <a:cubicBezTo>
                    <a:pt x="139" y="0"/>
                    <a:pt x="137" y="0"/>
                    <a:pt x="134" y="0"/>
                  </a:cubicBezTo>
                  <a:cubicBezTo>
                    <a:pt x="32" y="2"/>
                    <a:pt x="1" y="168"/>
                    <a:pt x="109" y="185"/>
                  </a:cubicBezTo>
                  <a:cubicBezTo>
                    <a:pt x="266" y="209"/>
                    <a:pt x="411" y="234"/>
                    <a:pt x="558" y="296"/>
                  </a:cubicBezTo>
                  <a:cubicBezTo>
                    <a:pt x="568" y="301"/>
                    <a:pt x="578" y="302"/>
                    <a:pt x="588" y="302"/>
                  </a:cubicBezTo>
                  <a:cubicBezTo>
                    <a:pt x="672" y="302"/>
                    <a:pt x="722" y="159"/>
                    <a:pt x="632" y="120"/>
                  </a:cubicBezTo>
                  <a:cubicBezTo>
                    <a:pt x="474" y="52"/>
                    <a:pt x="315" y="0"/>
                    <a:pt x="14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4"/>
            <p:cNvSpPr/>
            <p:nvPr/>
          </p:nvSpPr>
          <p:spPr>
            <a:xfrm rot="-5400000">
              <a:off x="401168" y="2395965"/>
              <a:ext cx="75917" cy="86762"/>
            </a:xfrm>
            <a:custGeom>
              <a:avLst/>
              <a:gdLst/>
              <a:ahLst/>
              <a:cxnLst/>
              <a:rect l="l" t="t" r="r" b="b"/>
              <a:pathLst>
                <a:path w="1981" h="2264" extrusionOk="0">
                  <a:moveTo>
                    <a:pt x="197" y="0"/>
                  </a:moveTo>
                  <a:cubicBezTo>
                    <a:pt x="166" y="0"/>
                    <a:pt x="134" y="1"/>
                    <a:pt x="103" y="4"/>
                  </a:cubicBezTo>
                  <a:cubicBezTo>
                    <a:pt x="7" y="15"/>
                    <a:pt x="1" y="160"/>
                    <a:pt x="97" y="160"/>
                  </a:cubicBezTo>
                  <a:cubicBezTo>
                    <a:pt x="99" y="160"/>
                    <a:pt x="101" y="160"/>
                    <a:pt x="103" y="160"/>
                  </a:cubicBezTo>
                  <a:cubicBezTo>
                    <a:pt x="118" y="159"/>
                    <a:pt x="133" y="159"/>
                    <a:pt x="148" y="159"/>
                  </a:cubicBezTo>
                  <a:cubicBezTo>
                    <a:pt x="569" y="159"/>
                    <a:pt x="1055" y="453"/>
                    <a:pt x="1293" y="794"/>
                  </a:cubicBezTo>
                  <a:cubicBezTo>
                    <a:pt x="1604" y="1239"/>
                    <a:pt x="1683" y="1676"/>
                    <a:pt x="1409" y="2153"/>
                  </a:cubicBezTo>
                  <a:cubicBezTo>
                    <a:pt x="1383" y="2200"/>
                    <a:pt x="1423" y="2264"/>
                    <a:pt x="1472" y="2264"/>
                  </a:cubicBezTo>
                  <a:cubicBezTo>
                    <a:pt x="1484" y="2264"/>
                    <a:pt x="1496" y="2260"/>
                    <a:pt x="1508" y="2251"/>
                  </a:cubicBezTo>
                  <a:cubicBezTo>
                    <a:pt x="1980" y="1896"/>
                    <a:pt x="1778" y="1216"/>
                    <a:pt x="1510" y="795"/>
                  </a:cubicBezTo>
                  <a:cubicBezTo>
                    <a:pt x="1240" y="375"/>
                    <a:pt x="711" y="0"/>
                    <a:pt x="19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4"/>
            <p:cNvSpPr/>
            <p:nvPr/>
          </p:nvSpPr>
          <p:spPr>
            <a:xfrm rot="-5400000">
              <a:off x="434106" y="2348311"/>
              <a:ext cx="34912" cy="57599"/>
            </a:xfrm>
            <a:custGeom>
              <a:avLst/>
              <a:gdLst/>
              <a:ahLst/>
              <a:cxnLst/>
              <a:rect l="l" t="t" r="r" b="b"/>
              <a:pathLst>
                <a:path w="911" h="1503" extrusionOk="0">
                  <a:moveTo>
                    <a:pt x="126" y="0"/>
                  </a:moveTo>
                  <a:cubicBezTo>
                    <a:pt x="59" y="0"/>
                    <a:pt x="0" y="82"/>
                    <a:pt x="64" y="136"/>
                  </a:cubicBezTo>
                  <a:cubicBezTo>
                    <a:pt x="478" y="490"/>
                    <a:pt x="652" y="924"/>
                    <a:pt x="752" y="1444"/>
                  </a:cubicBezTo>
                  <a:cubicBezTo>
                    <a:pt x="759" y="1484"/>
                    <a:pt x="791" y="1502"/>
                    <a:pt x="824" y="1502"/>
                  </a:cubicBezTo>
                  <a:cubicBezTo>
                    <a:pt x="867" y="1502"/>
                    <a:pt x="911" y="1473"/>
                    <a:pt x="910" y="1423"/>
                  </a:cubicBezTo>
                  <a:cubicBezTo>
                    <a:pt x="907" y="881"/>
                    <a:pt x="587" y="358"/>
                    <a:pt x="180" y="21"/>
                  </a:cubicBezTo>
                  <a:cubicBezTo>
                    <a:pt x="163" y="6"/>
                    <a:pt x="144" y="0"/>
                    <a:pt x="12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4"/>
            <p:cNvSpPr/>
            <p:nvPr/>
          </p:nvSpPr>
          <p:spPr>
            <a:xfrm rot="-5400000">
              <a:off x="304730" y="2109295"/>
              <a:ext cx="96688" cy="60588"/>
            </a:xfrm>
            <a:custGeom>
              <a:avLst/>
              <a:gdLst/>
              <a:ahLst/>
              <a:cxnLst/>
              <a:rect l="l" t="t" r="r" b="b"/>
              <a:pathLst>
                <a:path w="2523" h="1581" extrusionOk="0">
                  <a:moveTo>
                    <a:pt x="1046" y="1"/>
                  </a:moveTo>
                  <a:cubicBezTo>
                    <a:pt x="604" y="1"/>
                    <a:pt x="0" y="276"/>
                    <a:pt x="72" y="743"/>
                  </a:cubicBezTo>
                  <a:cubicBezTo>
                    <a:pt x="77" y="774"/>
                    <a:pt x="98" y="787"/>
                    <a:pt x="122" y="787"/>
                  </a:cubicBezTo>
                  <a:cubicBezTo>
                    <a:pt x="150" y="787"/>
                    <a:pt x="181" y="769"/>
                    <a:pt x="192" y="743"/>
                  </a:cubicBezTo>
                  <a:cubicBezTo>
                    <a:pt x="343" y="375"/>
                    <a:pt x="643" y="212"/>
                    <a:pt x="961" y="212"/>
                  </a:cubicBezTo>
                  <a:cubicBezTo>
                    <a:pt x="1199" y="212"/>
                    <a:pt x="1448" y="303"/>
                    <a:pt x="1652" y="469"/>
                  </a:cubicBezTo>
                  <a:cubicBezTo>
                    <a:pt x="1991" y="743"/>
                    <a:pt x="2212" y="1100"/>
                    <a:pt x="2329" y="1517"/>
                  </a:cubicBezTo>
                  <a:cubicBezTo>
                    <a:pt x="2341" y="1561"/>
                    <a:pt x="2376" y="1581"/>
                    <a:pt x="2412" y="1581"/>
                  </a:cubicBezTo>
                  <a:cubicBezTo>
                    <a:pt x="2466" y="1581"/>
                    <a:pt x="2522" y="1536"/>
                    <a:pt x="2504" y="1469"/>
                  </a:cubicBezTo>
                  <a:cubicBezTo>
                    <a:pt x="2335" y="867"/>
                    <a:pt x="1889" y="182"/>
                    <a:pt x="1240" y="22"/>
                  </a:cubicBezTo>
                  <a:cubicBezTo>
                    <a:pt x="1182" y="7"/>
                    <a:pt x="1116" y="1"/>
                    <a:pt x="104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4"/>
            <p:cNvSpPr/>
            <p:nvPr/>
          </p:nvSpPr>
          <p:spPr>
            <a:xfrm rot="-5400000">
              <a:off x="359780" y="2088122"/>
              <a:ext cx="102091" cy="94082"/>
            </a:xfrm>
            <a:custGeom>
              <a:avLst/>
              <a:gdLst/>
              <a:ahLst/>
              <a:cxnLst/>
              <a:rect l="l" t="t" r="r" b="b"/>
              <a:pathLst>
                <a:path w="2664" h="2455" extrusionOk="0">
                  <a:moveTo>
                    <a:pt x="108" y="1"/>
                  </a:moveTo>
                  <a:cubicBezTo>
                    <a:pt x="57" y="1"/>
                    <a:pt x="1" y="46"/>
                    <a:pt x="22" y="102"/>
                  </a:cubicBezTo>
                  <a:cubicBezTo>
                    <a:pt x="147" y="431"/>
                    <a:pt x="391" y="727"/>
                    <a:pt x="756" y="785"/>
                  </a:cubicBezTo>
                  <a:cubicBezTo>
                    <a:pt x="793" y="791"/>
                    <a:pt x="833" y="794"/>
                    <a:pt x="872" y="794"/>
                  </a:cubicBezTo>
                  <a:cubicBezTo>
                    <a:pt x="1095" y="794"/>
                    <a:pt x="1333" y="696"/>
                    <a:pt x="1459" y="511"/>
                  </a:cubicBezTo>
                  <a:lnTo>
                    <a:pt x="1459" y="511"/>
                  </a:lnTo>
                  <a:cubicBezTo>
                    <a:pt x="1748" y="781"/>
                    <a:pt x="1561" y="1483"/>
                    <a:pt x="1339" y="1725"/>
                  </a:cubicBezTo>
                  <a:cubicBezTo>
                    <a:pt x="1089" y="1998"/>
                    <a:pt x="717" y="2103"/>
                    <a:pt x="376" y="2208"/>
                  </a:cubicBezTo>
                  <a:cubicBezTo>
                    <a:pt x="269" y="2241"/>
                    <a:pt x="301" y="2395"/>
                    <a:pt x="397" y="2395"/>
                  </a:cubicBezTo>
                  <a:cubicBezTo>
                    <a:pt x="406" y="2395"/>
                    <a:pt x="415" y="2393"/>
                    <a:pt x="425" y="2390"/>
                  </a:cubicBezTo>
                  <a:cubicBezTo>
                    <a:pt x="459" y="2380"/>
                    <a:pt x="492" y="2370"/>
                    <a:pt x="526" y="2359"/>
                  </a:cubicBezTo>
                  <a:lnTo>
                    <a:pt x="526" y="2359"/>
                  </a:lnTo>
                  <a:cubicBezTo>
                    <a:pt x="518" y="2406"/>
                    <a:pt x="538" y="2455"/>
                    <a:pt x="594" y="2455"/>
                  </a:cubicBezTo>
                  <a:cubicBezTo>
                    <a:pt x="598" y="2455"/>
                    <a:pt x="602" y="2455"/>
                    <a:pt x="606" y="2454"/>
                  </a:cubicBezTo>
                  <a:cubicBezTo>
                    <a:pt x="1095" y="2399"/>
                    <a:pt x="1653" y="2259"/>
                    <a:pt x="2010" y="1894"/>
                  </a:cubicBezTo>
                  <a:cubicBezTo>
                    <a:pt x="2256" y="1643"/>
                    <a:pt x="2663" y="1086"/>
                    <a:pt x="2488" y="723"/>
                  </a:cubicBezTo>
                  <a:cubicBezTo>
                    <a:pt x="2477" y="700"/>
                    <a:pt x="2458" y="691"/>
                    <a:pt x="2439" y="691"/>
                  </a:cubicBezTo>
                  <a:cubicBezTo>
                    <a:pt x="2406" y="691"/>
                    <a:pt x="2371" y="719"/>
                    <a:pt x="2367" y="757"/>
                  </a:cubicBezTo>
                  <a:cubicBezTo>
                    <a:pt x="2299" y="1560"/>
                    <a:pt x="1635" y="2036"/>
                    <a:pt x="916" y="2217"/>
                  </a:cubicBezTo>
                  <a:cubicBezTo>
                    <a:pt x="1234" y="2076"/>
                    <a:pt x="1511" y="1877"/>
                    <a:pt x="1650" y="1527"/>
                  </a:cubicBezTo>
                  <a:cubicBezTo>
                    <a:pt x="1783" y="1191"/>
                    <a:pt x="1884" y="634"/>
                    <a:pt x="1563" y="382"/>
                  </a:cubicBezTo>
                  <a:cubicBezTo>
                    <a:pt x="1552" y="376"/>
                    <a:pt x="1540" y="372"/>
                    <a:pt x="1527" y="372"/>
                  </a:cubicBezTo>
                  <a:cubicBezTo>
                    <a:pt x="1524" y="328"/>
                    <a:pt x="1484" y="295"/>
                    <a:pt x="1443" y="295"/>
                  </a:cubicBezTo>
                  <a:cubicBezTo>
                    <a:pt x="1424" y="295"/>
                    <a:pt x="1404" y="302"/>
                    <a:pt x="1388" y="319"/>
                  </a:cubicBezTo>
                  <a:cubicBezTo>
                    <a:pt x="1236" y="475"/>
                    <a:pt x="1082" y="600"/>
                    <a:pt x="874" y="600"/>
                  </a:cubicBezTo>
                  <a:cubicBezTo>
                    <a:pt x="827" y="600"/>
                    <a:pt x="777" y="593"/>
                    <a:pt x="723" y="579"/>
                  </a:cubicBezTo>
                  <a:cubicBezTo>
                    <a:pt x="456" y="508"/>
                    <a:pt x="277" y="283"/>
                    <a:pt x="171" y="40"/>
                  </a:cubicBezTo>
                  <a:cubicBezTo>
                    <a:pt x="158" y="12"/>
                    <a:pt x="134" y="1"/>
                    <a:pt x="10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4"/>
            <p:cNvSpPr/>
            <p:nvPr/>
          </p:nvSpPr>
          <p:spPr>
            <a:xfrm rot="-5400000">
              <a:off x="334717" y="1816646"/>
              <a:ext cx="199928" cy="100635"/>
            </a:xfrm>
            <a:custGeom>
              <a:avLst/>
              <a:gdLst/>
              <a:ahLst/>
              <a:cxnLst/>
              <a:rect l="l" t="t" r="r" b="b"/>
              <a:pathLst>
                <a:path w="5217" h="2626" extrusionOk="0">
                  <a:moveTo>
                    <a:pt x="4958" y="1"/>
                  </a:moveTo>
                  <a:cubicBezTo>
                    <a:pt x="4905" y="1"/>
                    <a:pt x="4849" y="44"/>
                    <a:pt x="4867" y="112"/>
                  </a:cubicBezTo>
                  <a:cubicBezTo>
                    <a:pt x="5005" y="623"/>
                    <a:pt x="4949" y="1123"/>
                    <a:pt x="4547" y="1502"/>
                  </a:cubicBezTo>
                  <a:cubicBezTo>
                    <a:pt x="4359" y="1681"/>
                    <a:pt x="4157" y="1755"/>
                    <a:pt x="3951" y="1755"/>
                  </a:cubicBezTo>
                  <a:cubicBezTo>
                    <a:pt x="3752" y="1755"/>
                    <a:pt x="3549" y="1687"/>
                    <a:pt x="3349" y="1575"/>
                  </a:cubicBezTo>
                  <a:cubicBezTo>
                    <a:pt x="3339" y="1570"/>
                    <a:pt x="3328" y="1566"/>
                    <a:pt x="3316" y="1566"/>
                  </a:cubicBezTo>
                  <a:cubicBezTo>
                    <a:pt x="3312" y="1566"/>
                    <a:pt x="3307" y="1567"/>
                    <a:pt x="3303" y="1568"/>
                  </a:cubicBezTo>
                  <a:cubicBezTo>
                    <a:pt x="3300" y="1562"/>
                    <a:pt x="3303" y="1557"/>
                    <a:pt x="3300" y="1551"/>
                  </a:cubicBezTo>
                  <a:cubicBezTo>
                    <a:pt x="3191" y="1384"/>
                    <a:pt x="3163" y="1208"/>
                    <a:pt x="3210" y="1012"/>
                  </a:cubicBezTo>
                  <a:cubicBezTo>
                    <a:pt x="3228" y="939"/>
                    <a:pt x="3169" y="893"/>
                    <a:pt x="3111" y="893"/>
                  </a:cubicBezTo>
                  <a:cubicBezTo>
                    <a:pt x="3095" y="893"/>
                    <a:pt x="3078" y="897"/>
                    <a:pt x="3063" y="906"/>
                  </a:cubicBezTo>
                  <a:cubicBezTo>
                    <a:pt x="3035" y="912"/>
                    <a:pt x="3012" y="932"/>
                    <a:pt x="3003" y="962"/>
                  </a:cubicBezTo>
                  <a:cubicBezTo>
                    <a:pt x="2708" y="1946"/>
                    <a:pt x="1339" y="2421"/>
                    <a:pt x="389" y="2421"/>
                  </a:cubicBezTo>
                  <a:cubicBezTo>
                    <a:pt x="376" y="2421"/>
                    <a:pt x="363" y="2421"/>
                    <a:pt x="350" y="2421"/>
                  </a:cubicBezTo>
                  <a:cubicBezTo>
                    <a:pt x="796" y="2293"/>
                    <a:pt x="1202" y="2073"/>
                    <a:pt x="1544" y="1751"/>
                  </a:cubicBezTo>
                  <a:cubicBezTo>
                    <a:pt x="2012" y="1311"/>
                    <a:pt x="2151" y="772"/>
                    <a:pt x="2469" y="241"/>
                  </a:cubicBezTo>
                  <a:cubicBezTo>
                    <a:pt x="2511" y="171"/>
                    <a:pt x="2451" y="109"/>
                    <a:pt x="2389" y="109"/>
                  </a:cubicBezTo>
                  <a:cubicBezTo>
                    <a:pt x="2362" y="109"/>
                    <a:pt x="2335" y="121"/>
                    <a:pt x="2315" y="150"/>
                  </a:cubicBezTo>
                  <a:cubicBezTo>
                    <a:pt x="2015" y="605"/>
                    <a:pt x="1899" y="1114"/>
                    <a:pt x="1507" y="1522"/>
                  </a:cubicBezTo>
                  <a:cubicBezTo>
                    <a:pt x="1122" y="1922"/>
                    <a:pt x="639" y="2178"/>
                    <a:pt x="104" y="2307"/>
                  </a:cubicBezTo>
                  <a:cubicBezTo>
                    <a:pt x="0" y="2333"/>
                    <a:pt x="34" y="2480"/>
                    <a:pt x="130" y="2480"/>
                  </a:cubicBezTo>
                  <a:cubicBezTo>
                    <a:pt x="137" y="2480"/>
                    <a:pt x="143" y="2480"/>
                    <a:pt x="150" y="2478"/>
                  </a:cubicBezTo>
                  <a:lnTo>
                    <a:pt x="150" y="2478"/>
                  </a:lnTo>
                  <a:cubicBezTo>
                    <a:pt x="133" y="2533"/>
                    <a:pt x="156" y="2609"/>
                    <a:pt x="235" y="2616"/>
                  </a:cubicBezTo>
                  <a:cubicBezTo>
                    <a:pt x="305" y="2623"/>
                    <a:pt x="379" y="2626"/>
                    <a:pt x="454" y="2626"/>
                  </a:cubicBezTo>
                  <a:cubicBezTo>
                    <a:pt x="1348" y="2626"/>
                    <a:pt x="2569" y="2179"/>
                    <a:pt x="3028" y="1371"/>
                  </a:cubicBezTo>
                  <a:cubicBezTo>
                    <a:pt x="3053" y="1465"/>
                    <a:pt x="3094" y="1557"/>
                    <a:pt x="3151" y="1637"/>
                  </a:cubicBezTo>
                  <a:cubicBezTo>
                    <a:pt x="3166" y="1660"/>
                    <a:pt x="3191" y="1673"/>
                    <a:pt x="3218" y="1673"/>
                  </a:cubicBezTo>
                  <a:cubicBezTo>
                    <a:pt x="3224" y="1673"/>
                    <a:pt x="3231" y="1672"/>
                    <a:pt x="3238" y="1670"/>
                  </a:cubicBezTo>
                  <a:cubicBezTo>
                    <a:pt x="3240" y="1682"/>
                    <a:pt x="3244" y="1693"/>
                    <a:pt x="3250" y="1705"/>
                  </a:cubicBezTo>
                  <a:cubicBezTo>
                    <a:pt x="3403" y="1897"/>
                    <a:pt x="3630" y="1975"/>
                    <a:pt x="3866" y="1975"/>
                  </a:cubicBezTo>
                  <a:cubicBezTo>
                    <a:pt x="4132" y="1975"/>
                    <a:pt x="4409" y="1875"/>
                    <a:pt x="4602" y="1722"/>
                  </a:cubicBezTo>
                  <a:cubicBezTo>
                    <a:pt x="5126" y="1305"/>
                    <a:pt x="5217" y="672"/>
                    <a:pt x="5042" y="64"/>
                  </a:cubicBezTo>
                  <a:cubicBezTo>
                    <a:pt x="5029" y="20"/>
                    <a:pt x="4994" y="1"/>
                    <a:pt x="495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4"/>
            <p:cNvSpPr/>
            <p:nvPr/>
          </p:nvSpPr>
          <p:spPr>
            <a:xfrm rot="-5400000">
              <a:off x="317185" y="1807813"/>
              <a:ext cx="99562" cy="34260"/>
            </a:xfrm>
            <a:custGeom>
              <a:avLst/>
              <a:gdLst/>
              <a:ahLst/>
              <a:cxnLst/>
              <a:rect l="l" t="t" r="r" b="b"/>
              <a:pathLst>
                <a:path w="2598" h="894" extrusionOk="0">
                  <a:moveTo>
                    <a:pt x="1380" y="0"/>
                  </a:moveTo>
                  <a:cubicBezTo>
                    <a:pt x="1345" y="0"/>
                    <a:pt x="1310" y="1"/>
                    <a:pt x="1273" y="3"/>
                  </a:cubicBezTo>
                  <a:cubicBezTo>
                    <a:pt x="705" y="27"/>
                    <a:pt x="354" y="292"/>
                    <a:pt x="46" y="761"/>
                  </a:cubicBezTo>
                  <a:cubicBezTo>
                    <a:pt x="0" y="829"/>
                    <a:pt x="63" y="894"/>
                    <a:pt x="128" y="894"/>
                  </a:cubicBezTo>
                  <a:cubicBezTo>
                    <a:pt x="156" y="894"/>
                    <a:pt x="184" y="882"/>
                    <a:pt x="204" y="853"/>
                  </a:cubicBezTo>
                  <a:cubicBezTo>
                    <a:pt x="472" y="457"/>
                    <a:pt x="782" y="216"/>
                    <a:pt x="1273" y="198"/>
                  </a:cubicBezTo>
                  <a:cubicBezTo>
                    <a:pt x="1296" y="197"/>
                    <a:pt x="1319" y="197"/>
                    <a:pt x="1342" y="197"/>
                  </a:cubicBezTo>
                  <a:cubicBezTo>
                    <a:pt x="1764" y="197"/>
                    <a:pt x="2148" y="354"/>
                    <a:pt x="2384" y="720"/>
                  </a:cubicBezTo>
                  <a:cubicBezTo>
                    <a:pt x="2405" y="751"/>
                    <a:pt x="2435" y="764"/>
                    <a:pt x="2464" y="764"/>
                  </a:cubicBezTo>
                  <a:cubicBezTo>
                    <a:pt x="2532" y="764"/>
                    <a:pt x="2598" y="696"/>
                    <a:pt x="2551" y="622"/>
                  </a:cubicBezTo>
                  <a:cubicBezTo>
                    <a:pt x="2262" y="165"/>
                    <a:pt x="1886" y="0"/>
                    <a:pt x="138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4"/>
            <p:cNvSpPr/>
            <p:nvPr/>
          </p:nvSpPr>
          <p:spPr>
            <a:xfrm rot="-5400000">
              <a:off x="384421" y="2202629"/>
              <a:ext cx="73158" cy="60013"/>
            </a:xfrm>
            <a:custGeom>
              <a:avLst/>
              <a:gdLst/>
              <a:ahLst/>
              <a:cxnLst/>
              <a:rect l="l" t="t" r="r" b="b"/>
              <a:pathLst>
                <a:path w="1909" h="1566" extrusionOk="0">
                  <a:moveTo>
                    <a:pt x="1271" y="201"/>
                  </a:moveTo>
                  <a:cubicBezTo>
                    <a:pt x="1413" y="201"/>
                    <a:pt x="1529" y="289"/>
                    <a:pt x="1605" y="441"/>
                  </a:cubicBezTo>
                  <a:cubicBezTo>
                    <a:pt x="1710" y="648"/>
                    <a:pt x="1676" y="856"/>
                    <a:pt x="1553" y="1042"/>
                  </a:cubicBezTo>
                  <a:cubicBezTo>
                    <a:pt x="1400" y="1275"/>
                    <a:pt x="1158" y="1372"/>
                    <a:pt x="905" y="1372"/>
                  </a:cubicBezTo>
                  <a:cubicBezTo>
                    <a:pt x="771" y="1372"/>
                    <a:pt x="634" y="1345"/>
                    <a:pt x="505" y="1297"/>
                  </a:cubicBezTo>
                  <a:cubicBezTo>
                    <a:pt x="508" y="1281"/>
                    <a:pt x="506" y="1266"/>
                    <a:pt x="502" y="1251"/>
                  </a:cubicBezTo>
                  <a:cubicBezTo>
                    <a:pt x="608" y="1227"/>
                    <a:pt x="710" y="1187"/>
                    <a:pt x="804" y="1131"/>
                  </a:cubicBezTo>
                  <a:cubicBezTo>
                    <a:pt x="973" y="1035"/>
                    <a:pt x="1178" y="904"/>
                    <a:pt x="1096" y="682"/>
                  </a:cubicBezTo>
                  <a:cubicBezTo>
                    <a:pt x="1088" y="663"/>
                    <a:pt x="1073" y="647"/>
                    <a:pt x="1054" y="636"/>
                  </a:cubicBezTo>
                  <a:cubicBezTo>
                    <a:pt x="1091" y="608"/>
                    <a:pt x="1104" y="555"/>
                    <a:pt x="1057" y="528"/>
                  </a:cubicBezTo>
                  <a:cubicBezTo>
                    <a:pt x="955" y="488"/>
                    <a:pt x="947" y="402"/>
                    <a:pt x="1033" y="269"/>
                  </a:cubicBezTo>
                  <a:cubicBezTo>
                    <a:pt x="1050" y="256"/>
                    <a:pt x="1060" y="235"/>
                    <a:pt x="1060" y="214"/>
                  </a:cubicBezTo>
                  <a:cubicBezTo>
                    <a:pt x="1070" y="228"/>
                    <a:pt x="1085" y="236"/>
                    <a:pt x="1101" y="236"/>
                  </a:cubicBezTo>
                  <a:cubicBezTo>
                    <a:pt x="1107" y="236"/>
                    <a:pt x="1113" y="235"/>
                    <a:pt x="1119" y="232"/>
                  </a:cubicBezTo>
                  <a:cubicBezTo>
                    <a:pt x="1173" y="211"/>
                    <a:pt x="1223" y="201"/>
                    <a:pt x="1271" y="201"/>
                  </a:cubicBezTo>
                  <a:close/>
                  <a:moveTo>
                    <a:pt x="1303" y="1"/>
                  </a:moveTo>
                  <a:cubicBezTo>
                    <a:pt x="1205" y="1"/>
                    <a:pt x="1112" y="42"/>
                    <a:pt x="1050" y="140"/>
                  </a:cubicBezTo>
                  <a:cubicBezTo>
                    <a:pt x="1045" y="148"/>
                    <a:pt x="1042" y="158"/>
                    <a:pt x="1044" y="167"/>
                  </a:cubicBezTo>
                  <a:cubicBezTo>
                    <a:pt x="1027" y="140"/>
                    <a:pt x="999" y="119"/>
                    <a:pt x="969" y="119"/>
                  </a:cubicBezTo>
                  <a:cubicBezTo>
                    <a:pt x="956" y="119"/>
                    <a:pt x="942" y="123"/>
                    <a:pt x="928" y="133"/>
                  </a:cubicBezTo>
                  <a:cubicBezTo>
                    <a:pt x="810" y="216"/>
                    <a:pt x="718" y="334"/>
                    <a:pt x="758" y="487"/>
                  </a:cubicBezTo>
                  <a:cubicBezTo>
                    <a:pt x="785" y="586"/>
                    <a:pt x="856" y="657"/>
                    <a:pt x="943" y="666"/>
                  </a:cubicBezTo>
                  <a:cubicBezTo>
                    <a:pt x="933" y="684"/>
                    <a:pt x="928" y="706"/>
                    <a:pt x="933" y="727"/>
                  </a:cubicBezTo>
                  <a:cubicBezTo>
                    <a:pt x="953" y="845"/>
                    <a:pt x="749" y="940"/>
                    <a:pt x="671" y="980"/>
                  </a:cubicBezTo>
                  <a:cubicBezTo>
                    <a:pt x="571" y="1032"/>
                    <a:pt x="474" y="1073"/>
                    <a:pt x="372" y="1073"/>
                  </a:cubicBezTo>
                  <a:cubicBezTo>
                    <a:pt x="312" y="1073"/>
                    <a:pt x="251" y="1058"/>
                    <a:pt x="186" y="1024"/>
                  </a:cubicBezTo>
                  <a:cubicBezTo>
                    <a:pt x="168" y="1015"/>
                    <a:pt x="150" y="1010"/>
                    <a:pt x="134" y="1010"/>
                  </a:cubicBezTo>
                  <a:cubicBezTo>
                    <a:pt x="47" y="1010"/>
                    <a:pt x="1" y="1134"/>
                    <a:pt x="86" y="1199"/>
                  </a:cubicBezTo>
                  <a:cubicBezTo>
                    <a:pt x="158" y="1257"/>
                    <a:pt x="240" y="1301"/>
                    <a:pt x="327" y="1331"/>
                  </a:cubicBezTo>
                  <a:cubicBezTo>
                    <a:pt x="320" y="1361"/>
                    <a:pt x="333" y="1392"/>
                    <a:pt x="360" y="1406"/>
                  </a:cubicBezTo>
                  <a:cubicBezTo>
                    <a:pt x="529" y="1514"/>
                    <a:pt x="720" y="1566"/>
                    <a:pt x="909" y="1566"/>
                  </a:cubicBezTo>
                  <a:cubicBezTo>
                    <a:pt x="1332" y="1566"/>
                    <a:pt x="1739" y="1307"/>
                    <a:pt x="1846" y="853"/>
                  </a:cubicBezTo>
                  <a:cubicBezTo>
                    <a:pt x="1909" y="593"/>
                    <a:pt x="1796" y="296"/>
                    <a:pt x="1599" y="121"/>
                  </a:cubicBezTo>
                  <a:cubicBezTo>
                    <a:pt x="1515" y="47"/>
                    <a:pt x="1406" y="1"/>
                    <a:pt x="13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4"/>
            <p:cNvSpPr/>
            <p:nvPr/>
          </p:nvSpPr>
          <p:spPr>
            <a:xfrm rot="-5400000">
              <a:off x="378041" y="2001418"/>
              <a:ext cx="9274" cy="27822"/>
            </a:xfrm>
            <a:custGeom>
              <a:avLst/>
              <a:gdLst/>
              <a:ahLst/>
              <a:cxnLst/>
              <a:rect l="l" t="t" r="r" b="b"/>
              <a:pathLst>
                <a:path w="242" h="726" extrusionOk="0">
                  <a:moveTo>
                    <a:pt x="155" y="1"/>
                  </a:moveTo>
                  <a:cubicBezTo>
                    <a:pt x="113" y="1"/>
                    <a:pt x="71" y="28"/>
                    <a:pt x="70" y="82"/>
                  </a:cubicBezTo>
                  <a:cubicBezTo>
                    <a:pt x="65" y="282"/>
                    <a:pt x="0" y="474"/>
                    <a:pt x="6" y="671"/>
                  </a:cubicBezTo>
                  <a:cubicBezTo>
                    <a:pt x="7" y="707"/>
                    <a:pt x="33" y="725"/>
                    <a:pt x="60" y="725"/>
                  </a:cubicBezTo>
                  <a:cubicBezTo>
                    <a:pt x="79" y="725"/>
                    <a:pt x="98" y="717"/>
                    <a:pt x="111" y="699"/>
                  </a:cubicBezTo>
                  <a:cubicBezTo>
                    <a:pt x="238" y="528"/>
                    <a:pt x="241" y="291"/>
                    <a:pt x="240" y="82"/>
                  </a:cubicBezTo>
                  <a:cubicBezTo>
                    <a:pt x="239" y="28"/>
                    <a:pt x="197" y="1"/>
                    <a:pt x="15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4"/>
            <p:cNvSpPr/>
            <p:nvPr/>
          </p:nvSpPr>
          <p:spPr>
            <a:xfrm rot="-5400000">
              <a:off x="281009" y="2526089"/>
              <a:ext cx="63692" cy="92511"/>
            </a:xfrm>
            <a:custGeom>
              <a:avLst/>
              <a:gdLst/>
              <a:ahLst/>
              <a:cxnLst/>
              <a:rect l="l" t="t" r="r" b="b"/>
              <a:pathLst>
                <a:path w="1662" h="2414" extrusionOk="0">
                  <a:moveTo>
                    <a:pt x="840" y="0"/>
                  </a:moveTo>
                  <a:cubicBezTo>
                    <a:pt x="808" y="0"/>
                    <a:pt x="776" y="2"/>
                    <a:pt x="745" y="7"/>
                  </a:cubicBezTo>
                  <a:cubicBezTo>
                    <a:pt x="527" y="218"/>
                    <a:pt x="117" y="534"/>
                    <a:pt x="68" y="852"/>
                  </a:cubicBezTo>
                  <a:cubicBezTo>
                    <a:pt x="62" y="891"/>
                    <a:pt x="93" y="937"/>
                    <a:pt x="132" y="937"/>
                  </a:cubicBezTo>
                  <a:cubicBezTo>
                    <a:pt x="142" y="937"/>
                    <a:pt x="152" y="934"/>
                    <a:pt x="163" y="926"/>
                  </a:cubicBezTo>
                  <a:cubicBezTo>
                    <a:pt x="299" y="830"/>
                    <a:pt x="378" y="675"/>
                    <a:pt x="484" y="549"/>
                  </a:cubicBezTo>
                  <a:cubicBezTo>
                    <a:pt x="600" y="414"/>
                    <a:pt x="723" y="285"/>
                    <a:pt x="846" y="158"/>
                  </a:cubicBezTo>
                  <a:cubicBezTo>
                    <a:pt x="1056" y="377"/>
                    <a:pt x="1214" y="648"/>
                    <a:pt x="1429" y="857"/>
                  </a:cubicBezTo>
                  <a:cubicBezTo>
                    <a:pt x="1444" y="871"/>
                    <a:pt x="1463" y="878"/>
                    <a:pt x="1482" y="878"/>
                  </a:cubicBezTo>
                  <a:cubicBezTo>
                    <a:pt x="1490" y="878"/>
                    <a:pt x="1498" y="877"/>
                    <a:pt x="1506" y="874"/>
                  </a:cubicBezTo>
                  <a:lnTo>
                    <a:pt x="1506" y="874"/>
                  </a:lnTo>
                  <a:cubicBezTo>
                    <a:pt x="1494" y="881"/>
                    <a:pt x="1484" y="891"/>
                    <a:pt x="1478" y="903"/>
                  </a:cubicBezTo>
                  <a:cubicBezTo>
                    <a:pt x="1251" y="1323"/>
                    <a:pt x="1049" y="1762"/>
                    <a:pt x="807" y="2176"/>
                  </a:cubicBezTo>
                  <a:cubicBezTo>
                    <a:pt x="586" y="1791"/>
                    <a:pt x="406" y="1384"/>
                    <a:pt x="173" y="1005"/>
                  </a:cubicBezTo>
                  <a:cubicBezTo>
                    <a:pt x="156" y="976"/>
                    <a:pt x="132" y="964"/>
                    <a:pt x="107" y="964"/>
                  </a:cubicBezTo>
                  <a:cubicBezTo>
                    <a:pt x="53" y="964"/>
                    <a:pt x="1" y="1023"/>
                    <a:pt x="31" y="1088"/>
                  </a:cubicBezTo>
                  <a:cubicBezTo>
                    <a:pt x="231" y="1522"/>
                    <a:pt x="437" y="1956"/>
                    <a:pt x="681" y="2367"/>
                  </a:cubicBezTo>
                  <a:cubicBezTo>
                    <a:pt x="700" y="2400"/>
                    <a:pt x="729" y="2413"/>
                    <a:pt x="758" y="2413"/>
                  </a:cubicBezTo>
                  <a:cubicBezTo>
                    <a:pt x="775" y="2413"/>
                    <a:pt x="792" y="2409"/>
                    <a:pt x="807" y="2401"/>
                  </a:cubicBezTo>
                  <a:cubicBezTo>
                    <a:pt x="822" y="2408"/>
                    <a:pt x="839" y="2412"/>
                    <a:pt x="855" y="2412"/>
                  </a:cubicBezTo>
                  <a:cubicBezTo>
                    <a:pt x="884" y="2412"/>
                    <a:pt x="912" y="2399"/>
                    <a:pt x="932" y="2366"/>
                  </a:cubicBezTo>
                  <a:cubicBezTo>
                    <a:pt x="1194" y="1929"/>
                    <a:pt x="1420" y="1457"/>
                    <a:pt x="1632" y="993"/>
                  </a:cubicBezTo>
                  <a:cubicBezTo>
                    <a:pt x="1662" y="928"/>
                    <a:pt x="1613" y="859"/>
                    <a:pt x="1547" y="859"/>
                  </a:cubicBezTo>
                  <a:cubicBezTo>
                    <a:pt x="1541" y="859"/>
                    <a:pt x="1534" y="860"/>
                    <a:pt x="1527" y="861"/>
                  </a:cubicBezTo>
                  <a:cubicBezTo>
                    <a:pt x="1555" y="845"/>
                    <a:pt x="1568" y="811"/>
                    <a:pt x="1558" y="781"/>
                  </a:cubicBezTo>
                  <a:cubicBezTo>
                    <a:pt x="1462" y="485"/>
                    <a:pt x="1168" y="211"/>
                    <a:pt x="945" y="8"/>
                  </a:cubicBezTo>
                  <a:cubicBezTo>
                    <a:pt x="910" y="3"/>
                    <a:pt x="875" y="0"/>
                    <a:pt x="84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4" name="Google Shape;354;p14"/>
          <p:cNvPicPr preferRelativeResize="0"/>
          <p:nvPr/>
        </p:nvPicPr>
        <p:blipFill>
          <a:blip r:embed="rId4">
            <a:alphaModFix/>
          </a:blip>
          <a:stretch>
            <a:fillRect/>
          </a:stretch>
        </p:blipFill>
        <p:spPr>
          <a:xfrm rot="-900008" flipH="1">
            <a:off x="8369369" y="1001211"/>
            <a:ext cx="1654111" cy="2216610"/>
          </a:xfrm>
          <a:prstGeom prst="rect">
            <a:avLst/>
          </a:prstGeom>
          <a:noFill/>
          <a:ln>
            <a:noFill/>
          </a:ln>
        </p:spPr>
      </p:pic>
      <p:pic>
        <p:nvPicPr>
          <p:cNvPr id="355" name="Google Shape;355;p14"/>
          <p:cNvPicPr preferRelativeResize="0"/>
          <p:nvPr/>
        </p:nvPicPr>
        <p:blipFill>
          <a:blip r:embed="rId5">
            <a:alphaModFix amt="50000"/>
          </a:blip>
          <a:stretch>
            <a:fillRect/>
          </a:stretch>
        </p:blipFill>
        <p:spPr>
          <a:xfrm rot="10176022">
            <a:off x="-602302" y="3124897"/>
            <a:ext cx="1382176" cy="2317528"/>
          </a:xfrm>
          <a:prstGeom prst="rect">
            <a:avLst/>
          </a:prstGeom>
          <a:noFill/>
          <a:ln>
            <a:noFill/>
          </a:ln>
        </p:spPr>
      </p:pic>
    </p:spTree>
    <p:extLst>
      <p:ext uri="{BB962C8B-B14F-4D97-AF65-F5344CB8AC3E}">
        <p14:creationId xmlns:p14="http://schemas.microsoft.com/office/powerpoint/2010/main" val="3612631157"/>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1122500" y="1073000"/>
            <a:ext cx="6899100" cy="2856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a:p>
        </p:txBody>
      </p:sp>
      <p:cxnSp>
        <p:nvCxnSpPr>
          <p:cNvPr id="50" name="Google Shape;50;p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1" name="Google Shape;51;p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2" name="Google Shape;52;p8"/>
          <p:cNvCxnSpPr/>
          <p:nvPr/>
        </p:nvCxnSpPr>
        <p:spPr>
          <a:xfrm flipH="1">
            <a:off x="7093250" y="3935075"/>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53" name="Google Shape;53;p8"/>
          <p:cNvCxnSpPr/>
          <p:nvPr/>
        </p:nvCxnSpPr>
        <p:spPr>
          <a:xfrm flipH="1">
            <a:off x="-420450" y="-121600"/>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21665630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356"/>
        <p:cNvGrpSpPr/>
        <p:nvPr/>
      </p:nvGrpSpPr>
      <p:grpSpPr>
        <a:xfrm>
          <a:off x="0" y="0"/>
          <a:ext cx="0" cy="0"/>
          <a:chOff x="0" y="0"/>
          <a:chExt cx="0" cy="0"/>
        </a:xfrm>
      </p:grpSpPr>
      <p:pic>
        <p:nvPicPr>
          <p:cNvPr id="357" name="Google Shape;357;p15"/>
          <p:cNvPicPr preferRelativeResize="0"/>
          <p:nvPr/>
        </p:nvPicPr>
        <p:blipFill rotWithShape="1">
          <a:blip r:embed="rId2">
            <a:alphaModFix/>
          </a:blip>
          <a:srcRect t="18413"/>
          <a:stretch/>
        </p:blipFill>
        <p:spPr>
          <a:xfrm rot="10800000">
            <a:off x="3" y="2397001"/>
            <a:ext cx="9143997" cy="2746500"/>
          </a:xfrm>
          <a:prstGeom prst="rect">
            <a:avLst/>
          </a:prstGeom>
          <a:noFill/>
          <a:ln>
            <a:noFill/>
          </a:ln>
        </p:spPr>
      </p:pic>
      <p:sp>
        <p:nvSpPr>
          <p:cNvPr id="358" name="Google Shape;358;p15"/>
          <p:cNvSpPr txBox="1">
            <a:spLocks noGrp="1"/>
          </p:cNvSpPr>
          <p:nvPr>
            <p:ph type="title"/>
          </p:nvPr>
        </p:nvSpPr>
        <p:spPr>
          <a:xfrm>
            <a:off x="713225" y="712425"/>
            <a:ext cx="3464700" cy="5679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359" name="Google Shape;359;p15"/>
          <p:cNvSpPr txBox="1">
            <a:spLocks noGrp="1"/>
          </p:cNvSpPr>
          <p:nvPr>
            <p:ph type="subTitle" idx="1"/>
          </p:nvPr>
        </p:nvSpPr>
        <p:spPr>
          <a:xfrm>
            <a:off x="713225" y="1460625"/>
            <a:ext cx="2487300" cy="144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360" name="Google Shape;360;p15"/>
          <p:cNvSpPr>
            <a:spLocks noGrp="1"/>
          </p:cNvSpPr>
          <p:nvPr>
            <p:ph type="pic" idx="2"/>
          </p:nvPr>
        </p:nvSpPr>
        <p:spPr>
          <a:xfrm>
            <a:off x="3604625" y="1800725"/>
            <a:ext cx="2182500" cy="2755500"/>
          </a:xfrm>
          <a:prstGeom prst="ellipse">
            <a:avLst/>
          </a:prstGeom>
          <a:noFill/>
          <a:ln>
            <a:noFill/>
          </a:ln>
        </p:spPr>
      </p:sp>
      <p:sp>
        <p:nvSpPr>
          <p:cNvPr id="361" name="Google Shape;361;p15"/>
          <p:cNvSpPr>
            <a:spLocks noGrp="1"/>
          </p:cNvSpPr>
          <p:nvPr>
            <p:ph type="pic" idx="3"/>
          </p:nvPr>
        </p:nvSpPr>
        <p:spPr>
          <a:xfrm>
            <a:off x="6347419" y="442149"/>
            <a:ext cx="2363100" cy="2362200"/>
          </a:xfrm>
          <a:prstGeom prst="rect">
            <a:avLst/>
          </a:prstGeom>
          <a:noFill/>
          <a:ln>
            <a:noFill/>
          </a:ln>
        </p:spPr>
      </p:sp>
      <p:grpSp>
        <p:nvGrpSpPr>
          <p:cNvPr id="362" name="Google Shape;362;p15"/>
          <p:cNvGrpSpPr/>
          <p:nvPr/>
        </p:nvGrpSpPr>
        <p:grpSpPr>
          <a:xfrm>
            <a:off x="142880" y="143051"/>
            <a:ext cx="1051734" cy="242038"/>
            <a:chOff x="142880" y="151638"/>
            <a:chExt cx="1051734" cy="242038"/>
          </a:xfrm>
        </p:grpSpPr>
        <p:sp>
          <p:nvSpPr>
            <p:cNvPr id="363" name="Google Shape;363;p15"/>
            <p:cNvSpPr/>
            <p:nvPr/>
          </p:nvSpPr>
          <p:spPr>
            <a:xfrm rot="5400000">
              <a:off x="1052946" y="157347"/>
              <a:ext cx="107777" cy="175558"/>
            </a:xfrm>
            <a:custGeom>
              <a:avLst/>
              <a:gdLst/>
              <a:ahLst/>
              <a:cxnLst/>
              <a:rect l="l" t="t" r="r" b="b"/>
              <a:pathLst>
                <a:path w="1862" h="3033" extrusionOk="0">
                  <a:moveTo>
                    <a:pt x="1630" y="0"/>
                  </a:moveTo>
                  <a:cubicBezTo>
                    <a:pt x="1607" y="0"/>
                    <a:pt x="1582" y="6"/>
                    <a:pt x="1557" y="19"/>
                  </a:cubicBezTo>
                  <a:cubicBezTo>
                    <a:pt x="536" y="537"/>
                    <a:pt x="0" y="1892"/>
                    <a:pt x="465" y="2955"/>
                  </a:cubicBezTo>
                  <a:cubicBezTo>
                    <a:pt x="489" y="3010"/>
                    <a:pt x="536" y="3033"/>
                    <a:pt x="585" y="3033"/>
                  </a:cubicBezTo>
                  <a:cubicBezTo>
                    <a:pt x="681" y="3033"/>
                    <a:pt x="787" y="2945"/>
                    <a:pt x="751" y="2834"/>
                  </a:cubicBezTo>
                  <a:cubicBezTo>
                    <a:pt x="433" y="1879"/>
                    <a:pt x="798" y="767"/>
                    <a:pt x="1712" y="284"/>
                  </a:cubicBezTo>
                  <a:cubicBezTo>
                    <a:pt x="1862" y="205"/>
                    <a:pt x="1770" y="0"/>
                    <a:pt x="1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5"/>
            <p:cNvSpPr/>
            <p:nvPr/>
          </p:nvSpPr>
          <p:spPr>
            <a:xfrm rot="5400000">
              <a:off x="837421" y="169532"/>
              <a:ext cx="121264" cy="238765"/>
            </a:xfrm>
            <a:custGeom>
              <a:avLst/>
              <a:gdLst/>
              <a:ahLst/>
              <a:cxnLst/>
              <a:rect l="l" t="t" r="r" b="b"/>
              <a:pathLst>
                <a:path w="2095" h="4125" extrusionOk="0">
                  <a:moveTo>
                    <a:pt x="190" y="0"/>
                  </a:moveTo>
                  <a:cubicBezTo>
                    <a:pt x="94" y="0"/>
                    <a:pt x="0" y="104"/>
                    <a:pt x="56" y="220"/>
                  </a:cubicBezTo>
                  <a:cubicBezTo>
                    <a:pt x="348" y="832"/>
                    <a:pt x="883" y="1290"/>
                    <a:pt x="1250" y="1852"/>
                  </a:cubicBezTo>
                  <a:cubicBezTo>
                    <a:pt x="1444" y="2148"/>
                    <a:pt x="1589" y="2474"/>
                    <a:pt x="1626" y="2830"/>
                  </a:cubicBezTo>
                  <a:cubicBezTo>
                    <a:pt x="1666" y="3221"/>
                    <a:pt x="1574" y="3572"/>
                    <a:pt x="1431" y="3930"/>
                  </a:cubicBezTo>
                  <a:cubicBezTo>
                    <a:pt x="1386" y="4040"/>
                    <a:pt x="1489" y="4124"/>
                    <a:pt x="1588" y="4124"/>
                  </a:cubicBezTo>
                  <a:cubicBezTo>
                    <a:pt x="1638" y="4124"/>
                    <a:pt x="1687" y="4102"/>
                    <a:pt x="1716" y="4052"/>
                  </a:cubicBezTo>
                  <a:cubicBezTo>
                    <a:pt x="2094" y="3375"/>
                    <a:pt x="2010" y="2517"/>
                    <a:pt x="1636" y="1861"/>
                  </a:cubicBezTo>
                  <a:cubicBezTo>
                    <a:pt x="1268" y="1214"/>
                    <a:pt x="702" y="706"/>
                    <a:pt x="310" y="72"/>
                  </a:cubicBezTo>
                  <a:cubicBezTo>
                    <a:pt x="278" y="22"/>
                    <a:pt x="234"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5"/>
            <p:cNvSpPr/>
            <p:nvPr/>
          </p:nvSpPr>
          <p:spPr>
            <a:xfrm rot="5400000">
              <a:off x="629999" y="120534"/>
              <a:ext cx="172606" cy="292017"/>
            </a:xfrm>
            <a:custGeom>
              <a:avLst/>
              <a:gdLst/>
              <a:ahLst/>
              <a:cxnLst/>
              <a:rect l="l" t="t" r="r" b="b"/>
              <a:pathLst>
                <a:path w="2982" h="5045" extrusionOk="0">
                  <a:moveTo>
                    <a:pt x="884" y="1"/>
                  </a:moveTo>
                  <a:cubicBezTo>
                    <a:pt x="818" y="1"/>
                    <a:pt x="754" y="6"/>
                    <a:pt x="695" y="15"/>
                  </a:cubicBezTo>
                  <a:cubicBezTo>
                    <a:pt x="414" y="55"/>
                    <a:pt x="178" y="252"/>
                    <a:pt x="88" y="521"/>
                  </a:cubicBezTo>
                  <a:cubicBezTo>
                    <a:pt x="1" y="782"/>
                    <a:pt x="55" y="1095"/>
                    <a:pt x="217" y="1317"/>
                  </a:cubicBezTo>
                  <a:cubicBezTo>
                    <a:pt x="399" y="1567"/>
                    <a:pt x="685" y="1724"/>
                    <a:pt x="987" y="1782"/>
                  </a:cubicBezTo>
                  <a:cubicBezTo>
                    <a:pt x="1098" y="1803"/>
                    <a:pt x="1208" y="1812"/>
                    <a:pt x="1319" y="1812"/>
                  </a:cubicBezTo>
                  <a:cubicBezTo>
                    <a:pt x="1473" y="1812"/>
                    <a:pt x="1627" y="1795"/>
                    <a:pt x="1781" y="1770"/>
                  </a:cubicBezTo>
                  <a:lnTo>
                    <a:pt x="1781" y="1770"/>
                  </a:lnTo>
                  <a:cubicBezTo>
                    <a:pt x="1627" y="1946"/>
                    <a:pt x="1379" y="2065"/>
                    <a:pt x="1233" y="2236"/>
                  </a:cubicBezTo>
                  <a:cubicBezTo>
                    <a:pt x="983" y="2530"/>
                    <a:pt x="883" y="2928"/>
                    <a:pt x="833" y="3303"/>
                  </a:cubicBezTo>
                  <a:cubicBezTo>
                    <a:pt x="783" y="3698"/>
                    <a:pt x="830" y="4105"/>
                    <a:pt x="1058" y="4440"/>
                  </a:cubicBezTo>
                  <a:cubicBezTo>
                    <a:pt x="1255" y="4730"/>
                    <a:pt x="1538" y="4945"/>
                    <a:pt x="1881" y="5022"/>
                  </a:cubicBezTo>
                  <a:cubicBezTo>
                    <a:pt x="1894" y="5026"/>
                    <a:pt x="1907" y="5027"/>
                    <a:pt x="1920" y="5027"/>
                  </a:cubicBezTo>
                  <a:cubicBezTo>
                    <a:pt x="1971" y="5027"/>
                    <a:pt x="2018" y="5000"/>
                    <a:pt x="2044" y="4954"/>
                  </a:cubicBezTo>
                  <a:cubicBezTo>
                    <a:pt x="2062" y="5004"/>
                    <a:pt x="2104" y="5044"/>
                    <a:pt x="2161" y="5044"/>
                  </a:cubicBezTo>
                  <a:cubicBezTo>
                    <a:pt x="2317" y="5044"/>
                    <a:pt x="2463" y="5012"/>
                    <a:pt x="2594" y="4926"/>
                  </a:cubicBezTo>
                  <a:cubicBezTo>
                    <a:pt x="2718" y="4843"/>
                    <a:pt x="2829" y="4729"/>
                    <a:pt x="2891" y="4593"/>
                  </a:cubicBezTo>
                  <a:cubicBezTo>
                    <a:pt x="2960" y="4446"/>
                    <a:pt x="2982" y="4286"/>
                    <a:pt x="2940" y="4129"/>
                  </a:cubicBezTo>
                  <a:cubicBezTo>
                    <a:pt x="2894" y="3972"/>
                    <a:pt x="2798" y="3836"/>
                    <a:pt x="2666" y="3741"/>
                  </a:cubicBezTo>
                  <a:cubicBezTo>
                    <a:pt x="2563" y="3663"/>
                    <a:pt x="2440" y="3622"/>
                    <a:pt x="2313" y="3622"/>
                  </a:cubicBezTo>
                  <a:cubicBezTo>
                    <a:pt x="2264" y="3622"/>
                    <a:pt x="2214" y="3629"/>
                    <a:pt x="2164" y="3642"/>
                  </a:cubicBezTo>
                  <a:cubicBezTo>
                    <a:pt x="2083" y="3667"/>
                    <a:pt x="2035" y="3751"/>
                    <a:pt x="2056" y="3834"/>
                  </a:cubicBezTo>
                  <a:cubicBezTo>
                    <a:pt x="2076" y="3906"/>
                    <a:pt x="2142" y="3946"/>
                    <a:pt x="2211" y="3946"/>
                  </a:cubicBezTo>
                  <a:cubicBezTo>
                    <a:pt x="2223" y="3946"/>
                    <a:pt x="2235" y="3945"/>
                    <a:pt x="2247" y="3942"/>
                  </a:cubicBezTo>
                  <a:cubicBezTo>
                    <a:pt x="2254" y="3941"/>
                    <a:pt x="2259" y="3940"/>
                    <a:pt x="2261" y="3940"/>
                  </a:cubicBezTo>
                  <a:lnTo>
                    <a:pt x="2261" y="3940"/>
                  </a:lnTo>
                  <a:cubicBezTo>
                    <a:pt x="2268" y="3939"/>
                    <a:pt x="2276" y="3939"/>
                    <a:pt x="2283" y="3938"/>
                  </a:cubicBezTo>
                  <a:cubicBezTo>
                    <a:pt x="2298" y="3938"/>
                    <a:pt x="2312" y="3938"/>
                    <a:pt x="2327" y="3939"/>
                  </a:cubicBezTo>
                  <a:lnTo>
                    <a:pt x="2336" y="3939"/>
                  </a:lnTo>
                  <a:cubicBezTo>
                    <a:pt x="2339" y="3941"/>
                    <a:pt x="2342" y="3942"/>
                    <a:pt x="2344" y="3942"/>
                  </a:cubicBezTo>
                  <a:cubicBezTo>
                    <a:pt x="2363" y="3948"/>
                    <a:pt x="2382" y="3953"/>
                    <a:pt x="2401" y="3960"/>
                  </a:cubicBezTo>
                  <a:cubicBezTo>
                    <a:pt x="2404" y="3960"/>
                    <a:pt x="2407" y="3962"/>
                    <a:pt x="2410" y="3962"/>
                  </a:cubicBezTo>
                  <a:cubicBezTo>
                    <a:pt x="2413" y="3965"/>
                    <a:pt x="2416" y="3966"/>
                    <a:pt x="2419" y="3968"/>
                  </a:cubicBezTo>
                  <a:cubicBezTo>
                    <a:pt x="2434" y="3977"/>
                    <a:pt x="2450" y="3985"/>
                    <a:pt x="2465" y="3994"/>
                  </a:cubicBezTo>
                  <a:cubicBezTo>
                    <a:pt x="2469" y="3997"/>
                    <a:pt x="2474" y="4000"/>
                    <a:pt x="2478" y="4004"/>
                  </a:cubicBezTo>
                  <a:lnTo>
                    <a:pt x="2478" y="4004"/>
                  </a:lnTo>
                  <a:cubicBezTo>
                    <a:pt x="2480" y="4005"/>
                    <a:pt x="2483" y="4008"/>
                    <a:pt x="2487" y="4011"/>
                  </a:cubicBezTo>
                  <a:cubicBezTo>
                    <a:pt x="2499" y="4021"/>
                    <a:pt x="2511" y="4031"/>
                    <a:pt x="2521" y="4043"/>
                  </a:cubicBezTo>
                  <a:cubicBezTo>
                    <a:pt x="2533" y="4054"/>
                    <a:pt x="2546" y="4068"/>
                    <a:pt x="2558" y="4082"/>
                  </a:cubicBezTo>
                  <a:cubicBezTo>
                    <a:pt x="2562" y="4086"/>
                    <a:pt x="2564" y="4088"/>
                    <a:pt x="2564" y="4088"/>
                  </a:cubicBezTo>
                  <a:cubicBezTo>
                    <a:pt x="2564" y="4088"/>
                    <a:pt x="2561" y="4086"/>
                    <a:pt x="2557" y="4080"/>
                  </a:cubicBezTo>
                  <a:lnTo>
                    <a:pt x="2557" y="4080"/>
                  </a:lnTo>
                  <a:cubicBezTo>
                    <a:pt x="2563" y="4089"/>
                    <a:pt x="2570" y="4096"/>
                    <a:pt x="2576" y="4105"/>
                  </a:cubicBezTo>
                  <a:cubicBezTo>
                    <a:pt x="2585" y="4119"/>
                    <a:pt x="2592" y="4132"/>
                    <a:pt x="2600" y="4147"/>
                  </a:cubicBezTo>
                  <a:cubicBezTo>
                    <a:pt x="2604" y="4154"/>
                    <a:pt x="2609" y="4163"/>
                    <a:pt x="2613" y="4172"/>
                  </a:cubicBezTo>
                  <a:cubicBezTo>
                    <a:pt x="2623" y="4202"/>
                    <a:pt x="2632" y="4230"/>
                    <a:pt x="2638" y="4261"/>
                  </a:cubicBezTo>
                  <a:cubicBezTo>
                    <a:pt x="2638" y="4267"/>
                    <a:pt x="2640" y="4290"/>
                    <a:pt x="2640" y="4295"/>
                  </a:cubicBezTo>
                  <a:cubicBezTo>
                    <a:pt x="2640" y="4310"/>
                    <a:pt x="2640" y="4325"/>
                    <a:pt x="2638" y="4341"/>
                  </a:cubicBezTo>
                  <a:cubicBezTo>
                    <a:pt x="2637" y="4345"/>
                    <a:pt x="2635" y="4363"/>
                    <a:pt x="2634" y="4367"/>
                  </a:cubicBezTo>
                  <a:cubicBezTo>
                    <a:pt x="2629" y="4388"/>
                    <a:pt x="2622" y="4406"/>
                    <a:pt x="2618" y="4427"/>
                  </a:cubicBezTo>
                  <a:cubicBezTo>
                    <a:pt x="2616" y="4430"/>
                    <a:pt x="2615" y="4433"/>
                    <a:pt x="2615" y="4436"/>
                  </a:cubicBezTo>
                  <a:cubicBezTo>
                    <a:pt x="2613" y="4439"/>
                    <a:pt x="2612" y="4442"/>
                    <a:pt x="2610" y="4444"/>
                  </a:cubicBezTo>
                  <a:cubicBezTo>
                    <a:pt x="2603" y="4459"/>
                    <a:pt x="2597" y="4473"/>
                    <a:pt x="2589" y="4486"/>
                  </a:cubicBezTo>
                  <a:cubicBezTo>
                    <a:pt x="2579" y="4504"/>
                    <a:pt x="2567" y="4520"/>
                    <a:pt x="2555" y="4538"/>
                  </a:cubicBezTo>
                  <a:cubicBezTo>
                    <a:pt x="2552" y="4542"/>
                    <a:pt x="2551" y="4545"/>
                    <a:pt x="2550" y="4546"/>
                  </a:cubicBezTo>
                  <a:lnTo>
                    <a:pt x="2550" y="4546"/>
                  </a:lnTo>
                  <a:cubicBezTo>
                    <a:pt x="2548" y="4548"/>
                    <a:pt x="2546" y="4550"/>
                    <a:pt x="2542" y="4554"/>
                  </a:cubicBezTo>
                  <a:cubicBezTo>
                    <a:pt x="2518" y="4579"/>
                    <a:pt x="2492" y="4606"/>
                    <a:pt x="2465" y="4631"/>
                  </a:cubicBezTo>
                  <a:cubicBezTo>
                    <a:pt x="2462" y="4634"/>
                    <a:pt x="2460" y="4636"/>
                    <a:pt x="2459" y="4637"/>
                  </a:cubicBezTo>
                  <a:lnTo>
                    <a:pt x="2459" y="4637"/>
                  </a:lnTo>
                  <a:cubicBezTo>
                    <a:pt x="2459" y="4637"/>
                    <a:pt x="2459" y="4637"/>
                    <a:pt x="2459" y="4637"/>
                  </a:cubicBezTo>
                  <a:cubicBezTo>
                    <a:pt x="2458" y="4637"/>
                    <a:pt x="2455" y="4639"/>
                    <a:pt x="2446" y="4644"/>
                  </a:cubicBezTo>
                  <a:cubicBezTo>
                    <a:pt x="2434" y="4653"/>
                    <a:pt x="2421" y="4664"/>
                    <a:pt x="2407" y="4671"/>
                  </a:cubicBezTo>
                  <a:cubicBezTo>
                    <a:pt x="2376" y="4689"/>
                    <a:pt x="2344" y="4707"/>
                    <a:pt x="2311" y="4723"/>
                  </a:cubicBezTo>
                  <a:cubicBezTo>
                    <a:pt x="2306" y="4725"/>
                    <a:pt x="2303" y="4726"/>
                    <a:pt x="2300" y="4727"/>
                  </a:cubicBezTo>
                  <a:lnTo>
                    <a:pt x="2300" y="4727"/>
                  </a:lnTo>
                  <a:cubicBezTo>
                    <a:pt x="2301" y="4727"/>
                    <a:pt x="2302" y="4726"/>
                    <a:pt x="2304" y="4726"/>
                  </a:cubicBezTo>
                  <a:lnTo>
                    <a:pt x="2304" y="4726"/>
                  </a:lnTo>
                  <a:cubicBezTo>
                    <a:pt x="2289" y="4732"/>
                    <a:pt x="2274" y="4738"/>
                    <a:pt x="2261" y="4745"/>
                  </a:cubicBezTo>
                  <a:lnTo>
                    <a:pt x="2238" y="4754"/>
                  </a:lnTo>
                  <a:cubicBezTo>
                    <a:pt x="2243" y="4752"/>
                    <a:pt x="2245" y="4751"/>
                    <a:pt x="2246" y="4751"/>
                  </a:cubicBezTo>
                  <a:lnTo>
                    <a:pt x="2246" y="4751"/>
                  </a:lnTo>
                  <a:cubicBezTo>
                    <a:pt x="2246" y="4751"/>
                    <a:pt x="2241" y="4753"/>
                    <a:pt x="2231" y="4757"/>
                  </a:cubicBezTo>
                  <a:cubicBezTo>
                    <a:pt x="2197" y="4769"/>
                    <a:pt x="2161" y="4778"/>
                    <a:pt x="2124" y="4782"/>
                  </a:cubicBezTo>
                  <a:cubicBezTo>
                    <a:pt x="2096" y="4790"/>
                    <a:pt x="2071" y="4807"/>
                    <a:pt x="2056" y="4834"/>
                  </a:cubicBezTo>
                  <a:cubicBezTo>
                    <a:pt x="2041" y="4787"/>
                    <a:pt x="2006" y="4750"/>
                    <a:pt x="1960" y="4733"/>
                  </a:cubicBezTo>
                  <a:cubicBezTo>
                    <a:pt x="1671" y="4627"/>
                    <a:pt x="1415" y="4425"/>
                    <a:pt x="1270" y="4151"/>
                  </a:cubicBezTo>
                  <a:cubicBezTo>
                    <a:pt x="1092" y="3814"/>
                    <a:pt x="1129" y="3414"/>
                    <a:pt x="1215" y="3055"/>
                  </a:cubicBezTo>
                  <a:cubicBezTo>
                    <a:pt x="1291" y="2735"/>
                    <a:pt x="1421" y="2479"/>
                    <a:pt x="1682" y="2272"/>
                  </a:cubicBezTo>
                  <a:cubicBezTo>
                    <a:pt x="1889" y="2108"/>
                    <a:pt x="2098" y="1948"/>
                    <a:pt x="2188" y="1690"/>
                  </a:cubicBezTo>
                  <a:lnTo>
                    <a:pt x="2190" y="1690"/>
                  </a:lnTo>
                  <a:cubicBezTo>
                    <a:pt x="2372" y="1650"/>
                    <a:pt x="2312" y="1385"/>
                    <a:pt x="2143" y="1385"/>
                  </a:cubicBezTo>
                  <a:cubicBezTo>
                    <a:pt x="2131" y="1385"/>
                    <a:pt x="2118" y="1386"/>
                    <a:pt x="2105" y="1389"/>
                  </a:cubicBezTo>
                  <a:cubicBezTo>
                    <a:pt x="1866" y="1441"/>
                    <a:pt x="1593" y="1499"/>
                    <a:pt x="1328" y="1499"/>
                  </a:cubicBezTo>
                  <a:cubicBezTo>
                    <a:pt x="1062" y="1499"/>
                    <a:pt x="804" y="1441"/>
                    <a:pt x="599" y="1260"/>
                  </a:cubicBezTo>
                  <a:cubicBezTo>
                    <a:pt x="446" y="1126"/>
                    <a:pt x="356" y="938"/>
                    <a:pt x="375" y="732"/>
                  </a:cubicBezTo>
                  <a:cubicBezTo>
                    <a:pt x="389" y="547"/>
                    <a:pt x="519" y="393"/>
                    <a:pt x="700" y="348"/>
                  </a:cubicBezTo>
                  <a:cubicBezTo>
                    <a:pt x="755" y="335"/>
                    <a:pt x="811" y="328"/>
                    <a:pt x="867" y="328"/>
                  </a:cubicBezTo>
                  <a:cubicBezTo>
                    <a:pt x="918" y="328"/>
                    <a:pt x="969" y="334"/>
                    <a:pt x="1020" y="345"/>
                  </a:cubicBezTo>
                  <a:cubicBezTo>
                    <a:pt x="1145" y="369"/>
                    <a:pt x="1261" y="430"/>
                    <a:pt x="1385" y="450"/>
                  </a:cubicBezTo>
                  <a:cubicBezTo>
                    <a:pt x="1388" y="451"/>
                    <a:pt x="1391" y="451"/>
                    <a:pt x="1394" y="451"/>
                  </a:cubicBezTo>
                  <a:cubicBezTo>
                    <a:pt x="1409" y="451"/>
                    <a:pt x="1424" y="448"/>
                    <a:pt x="1437" y="443"/>
                  </a:cubicBezTo>
                  <a:lnTo>
                    <a:pt x="1437" y="443"/>
                  </a:lnTo>
                  <a:cubicBezTo>
                    <a:pt x="1408" y="496"/>
                    <a:pt x="1406" y="569"/>
                    <a:pt x="1455" y="612"/>
                  </a:cubicBezTo>
                  <a:cubicBezTo>
                    <a:pt x="1456" y="613"/>
                    <a:pt x="1458" y="615"/>
                    <a:pt x="1459" y="616"/>
                  </a:cubicBezTo>
                  <a:lnTo>
                    <a:pt x="1464" y="624"/>
                  </a:lnTo>
                  <a:cubicBezTo>
                    <a:pt x="1464" y="627"/>
                    <a:pt x="1465" y="631"/>
                    <a:pt x="1467" y="635"/>
                  </a:cubicBezTo>
                  <a:lnTo>
                    <a:pt x="1467" y="641"/>
                  </a:lnTo>
                  <a:cubicBezTo>
                    <a:pt x="1464" y="653"/>
                    <a:pt x="1461" y="665"/>
                    <a:pt x="1456" y="677"/>
                  </a:cubicBezTo>
                  <a:cubicBezTo>
                    <a:pt x="1455" y="680"/>
                    <a:pt x="1453" y="683"/>
                    <a:pt x="1451" y="686"/>
                  </a:cubicBezTo>
                  <a:cubicBezTo>
                    <a:pt x="1449" y="689"/>
                    <a:pt x="1445" y="693"/>
                    <a:pt x="1442" y="696"/>
                  </a:cubicBezTo>
                  <a:cubicBezTo>
                    <a:pt x="1421" y="720"/>
                    <a:pt x="1406" y="747"/>
                    <a:pt x="1399" y="776"/>
                  </a:cubicBezTo>
                  <a:cubicBezTo>
                    <a:pt x="1382" y="809"/>
                    <a:pt x="1382" y="847"/>
                    <a:pt x="1396" y="880"/>
                  </a:cubicBezTo>
                  <a:cubicBezTo>
                    <a:pt x="1411" y="918"/>
                    <a:pt x="1442" y="946"/>
                    <a:pt x="1480" y="957"/>
                  </a:cubicBezTo>
                  <a:cubicBezTo>
                    <a:pt x="1501" y="961"/>
                    <a:pt x="1523" y="964"/>
                    <a:pt x="1545" y="964"/>
                  </a:cubicBezTo>
                  <a:cubicBezTo>
                    <a:pt x="1575" y="964"/>
                    <a:pt x="1605" y="958"/>
                    <a:pt x="1631" y="942"/>
                  </a:cubicBezTo>
                  <a:cubicBezTo>
                    <a:pt x="1665" y="918"/>
                    <a:pt x="1693" y="889"/>
                    <a:pt x="1716" y="853"/>
                  </a:cubicBezTo>
                  <a:cubicBezTo>
                    <a:pt x="1730" y="829"/>
                    <a:pt x="1744" y="803"/>
                    <a:pt x="1753" y="775"/>
                  </a:cubicBezTo>
                  <a:cubicBezTo>
                    <a:pt x="1763" y="747"/>
                    <a:pt x="1767" y="717"/>
                    <a:pt x="1769" y="686"/>
                  </a:cubicBezTo>
                  <a:cubicBezTo>
                    <a:pt x="1769" y="656"/>
                    <a:pt x="1766" y="627"/>
                    <a:pt x="1760" y="597"/>
                  </a:cubicBezTo>
                  <a:cubicBezTo>
                    <a:pt x="1759" y="581"/>
                    <a:pt x="1754" y="564"/>
                    <a:pt x="1748" y="548"/>
                  </a:cubicBezTo>
                  <a:cubicBezTo>
                    <a:pt x="1739" y="521"/>
                    <a:pt x="1726" y="496"/>
                    <a:pt x="1711" y="473"/>
                  </a:cubicBezTo>
                  <a:cubicBezTo>
                    <a:pt x="1687" y="440"/>
                    <a:pt x="1659" y="412"/>
                    <a:pt x="1625" y="390"/>
                  </a:cubicBezTo>
                  <a:cubicBezTo>
                    <a:pt x="1607" y="378"/>
                    <a:pt x="1585" y="372"/>
                    <a:pt x="1562" y="372"/>
                  </a:cubicBezTo>
                  <a:cubicBezTo>
                    <a:pt x="1555" y="372"/>
                    <a:pt x="1549" y="372"/>
                    <a:pt x="1542" y="373"/>
                  </a:cubicBezTo>
                  <a:cubicBezTo>
                    <a:pt x="1570" y="323"/>
                    <a:pt x="1562" y="261"/>
                    <a:pt x="1520" y="219"/>
                  </a:cubicBezTo>
                  <a:cubicBezTo>
                    <a:pt x="1374" y="62"/>
                    <a:pt x="1115" y="1"/>
                    <a:pt x="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5"/>
            <p:cNvSpPr/>
            <p:nvPr/>
          </p:nvSpPr>
          <p:spPr>
            <a:xfrm rot="7125408">
              <a:off x="421991" y="236688"/>
              <a:ext cx="130586" cy="134696"/>
            </a:xfrm>
            <a:custGeom>
              <a:avLst/>
              <a:gdLst/>
              <a:ahLst/>
              <a:cxnLst/>
              <a:rect l="l" t="t" r="r" b="b"/>
              <a:pathLst>
                <a:path w="2256" h="2327" extrusionOk="0">
                  <a:moveTo>
                    <a:pt x="2052" y="0"/>
                  </a:moveTo>
                  <a:cubicBezTo>
                    <a:pt x="1975" y="0"/>
                    <a:pt x="1900" y="50"/>
                    <a:pt x="1902" y="151"/>
                  </a:cubicBezTo>
                  <a:cubicBezTo>
                    <a:pt x="1909" y="633"/>
                    <a:pt x="1715" y="1093"/>
                    <a:pt x="1422" y="1469"/>
                  </a:cubicBezTo>
                  <a:cubicBezTo>
                    <a:pt x="1206" y="1746"/>
                    <a:pt x="899" y="1991"/>
                    <a:pt x="553" y="1991"/>
                  </a:cubicBezTo>
                  <a:cubicBezTo>
                    <a:pt x="463" y="1991"/>
                    <a:pt x="372" y="1975"/>
                    <a:pt x="278" y="1939"/>
                  </a:cubicBezTo>
                  <a:cubicBezTo>
                    <a:pt x="261" y="1932"/>
                    <a:pt x="245" y="1929"/>
                    <a:pt x="229" y="1929"/>
                  </a:cubicBezTo>
                  <a:cubicBezTo>
                    <a:pt x="86" y="1929"/>
                    <a:pt x="1" y="2170"/>
                    <a:pt x="153" y="2238"/>
                  </a:cubicBezTo>
                  <a:cubicBezTo>
                    <a:pt x="289" y="2299"/>
                    <a:pt x="427" y="2326"/>
                    <a:pt x="563" y="2326"/>
                  </a:cubicBezTo>
                  <a:cubicBezTo>
                    <a:pt x="978" y="2326"/>
                    <a:pt x="1369" y="2071"/>
                    <a:pt x="1635" y="1740"/>
                  </a:cubicBezTo>
                  <a:cubicBezTo>
                    <a:pt x="1993" y="1296"/>
                    <a:pt x="2255" y="733"/>
                    <a:pt x="2217" y="151"/>
                  </a:cubicBezTo>
                  <a:cubicBezTo>
                    <a:pt x="2210" y="51"/>
                    <a:pt x="2130" y="0"/>
                    <a:pt x="20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5"/>
            <p:cNvSpPr/>
            <p:nvPr/>
          </p:nvSpPr>
          <p:spPr>
            <a:xfrm rot="7125408">
              <a:off x="265552" y="135316"/>
              <a:ext cx="119820" cy="265339"/>
            </a:xfrm>
            <a:custGeom>
              <a:avLst/>
              <a:gdLst/>
              <a:ahLst/>
              <a:cxnLst/>
              <a:rect l="l" t="t" r="r" b="b"/>
              <a:pathLst>
                <a:path w="2070" h="4584" extrusionOk="0">
                  <a:moveTo>
                    <a:pt x="1831" y="0"/>
                  </a:moveTo>
                  <a:cubicBezTo>
                    <a:pt x="1744" y="0"/>
                    <a:pt x="1652" y="75"/>
                    <a:pt x="1673" y="188"/>
                  </a:cubicBezTo>
                  <a:cubicBezTo>
                    <a:pt x="1774" y="703"/>
                    <a:pt x="1446" y="1183"/>
                    <a:pt x="1061" y="1493"/>
                  </a:cubicBezTo>
                  <a:cubicBezTo>
                    <a:pt x="869" y="1647"/>
                    <a:pt x="641" y="1756"/>
                    <a:pt x="463" y="1930"/>
                  </a:cubicBezTo>
                  <a:cubicBezTo>
                    <a:pt x="291" y="2095"/>
                    <a:pt x="177" y="2318"/>
                    <a:pt x="112" y="2549"/>
                  </a:cubicBezTo>
                  <a:cubicBezTo>
                    <a:pt x="1" y="2944"/>
                    <a:pt x="42" y="3371"/>
                    <a:pt x="204" y="3748"/>
                  </a:cubicBezTo>
                  <a:cubicBezTo>
                    <a:pt x="333" y="4052"/>
                    <a:pt x="653" y="4561"/>
                    <a:pt x="1023" y="4583"/>
                  </a:cubicBezTo>
                  <a:cubicBezTo>
                    <a:pt x="1025" y="4584"/>
                    <a:pt x="1028" y="4584"/>
                    <a:pt x="1030" y="4584"/>
                  </a:cubicBezTo>
                  <a:cubicBezTo>
                    <a:pt x="1130" y="4584"/>
                    <a:pt x="1195" y="4460"/>
                    <a:pt x="1141" y="4376"/>
                  </a:cubicBezTo>
                  <a:cubicBezTo>
                    <a:pt x="1041" y="4219"/>
                    <a:pt x="847" y="4129"/>
                    <a:pt x="724" y="3982"/>
                  </a:cubicBezTo>
                  <a:cubicBezTo>
                    <a:pt x="589" y="3819"/>
                    <a:pt x="490" y="3628"/>
                    <a:pt x="432" y="3425"/>
                  </a:cubicBezTo>
                  <a:cubicBezTo>
                    <a:pt x="313" y="3012"/>
                    <a:pt x="358" y="2504"/>
                    <a:pt x="670" y="2184"/>
                  </a:cubicBezTo>
                  <a:cubicBezTo>
                    <a:pt x="829" y="2020"/>
                    <a:pt x="1047" y="1921"/>
                    <a:pt x="1227" y="1781"/>
                  </a:cubicBezTo>
                  <a:cubicBezTo>
                    <a:pt x="1403" y="1648"/>
                    <a:pt x="1559" y="1488"/>
                    <a:pt x="1691" y="1311"/>
                  </a:cubicBezTo>
                  <a:cubicBezTo>
                    <a:pt x="1948" y="958"/>
                    <a:pt x="2070" y="537"/>
                    <a:pt x="1963" y="108"/>
                  </a:cubicBezTo>
                  <a:cubicBezTo>
                    <a:pt x="1944" y="33"/>
                    <a:pt x="1888" y="0"/>
                    <a:pt x="18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5"/>
            <p:cNvSpPr/>
            <p:nvPr/>
          </p:nvSpPr>
          <p:spPr>
            <a:xfrm rot="7125408">
              <a:off x="172535" y="226372"/>
              <a:ext cx="112873" cy="134464"/>
            </a:xfrm>
            <a:custGeom>
              <a:avLst/>
              <a:gdLst/>
              <a:ahLst/>
              <a:cxnLst/>
              <a:rect l="l" t="t" r="r" b="b"/>
              <a:pathLst>
                <a:path w="1950" h="2323" extrusionOk="0">
                  <a:moveTo>
                    <a:pt x="838" y="1"/>
                  </a:moveTo>
                  <a:cubicBezTo>
                    <a:pt x="417" y="1"/>
                    <a:pt x="31" y="359"/>
                    <a:pt x="121" y="798"/>
                  </a:cubicBezTo>
                  <a:cubicBezTo>
                    <a:pt x="145" y="906"/>
                    <a:pt x="193" y="1005"/>
                    <a:pt x="265" y="1089"/>
                  </a:cubicBezTo>
                  <a:cubicBezTo>
                    <a:pt x="337" y="1175"/>
                    <a:pt x="450" y="1266"/>
                    <a:pt x="565" y="1268"/>
                  </a:cubicBezTo>
                  <a:cubicBezTo>
                    <a:pt x="566" y="1269"/>
                    <a:pt x="567" y="1269"/>
                    <a:pt x="569" y="1269"/>
                  </a:cubicBezTo>
                  <a:cubicBezTo>
                    <a:pt x="704" y="1269"/>
                    <a:pt x="772" y="1094"/>
                    <a:pt x="676" y="1000"/>
                  </a:cubicBezTo>
                  <a:cubicBezTo>
                    <a:pt x="653" y="978"/>
                    <a:pt x="626" y="959"/>
                    <a:pt x="598" y="944"/>
                  </a:cubicBezTo>
                  <a:cubicBezTo>
                    <a:pt x="594" y="943"/>
                    <a:pt x="570" y="928"/>
                    <a:pt x="567" y="926"/>
                  </a:cubicBezTo>
                  <a:lnTo>
                    <a:pt x="567" y="926"/>
                  </a:lnTo>
                  <a:cubicBezTo>
                    <a:pt x="539" y="906"/>
                    <a:pt x="516" y="880"/>
                    <a:pt x="496" y="851"/>
                  </a:cubicBezTo>
                  <a:cubicBezTo>
                    <a:pt x="457" y="799"/>
                    <a:pt x="436" y="735"/>
                    <a:pt x="435" y="670"/>
                  </a:cubicBezTo>
                  <a:cubicBezTo>
                    <a:pt x="432" y="602"/>
                    <a:pt x="456" y="534"/>
                    <a:pt x="501" y="482"/>
                  </a:cubicBezTo>
                  <a:cubicBezTo>
                    <a:pt x="549" y="426"/>
                    <a:pt x="610" y="381"/>
                    <a:pt x="679" y="356"/>
                  </a:cubicBezTo>
                  <a:cubicBezTo>
                    <a:pt x="737" y="335"/>
                    <a:pt x="795" y="326"/>
                    <a:pt x="852" y="326"/>
                  </a:cubicBezTo>
                  <a:cubicBezTo>
                    <a:pt x="1164" y="326"/>
                    <a:pt x="1445" y="611"/>
                    <a:pt x="1562" y="880"/>
                  </a:cubicBezTo>
                  <a:cubicBezTo>
                    <a:pt x="1572" y="906"/>
                    <a:pt x="1591" y="926"/>
                    <a:pt x="1617" y="940"/>
                  </a:cubicBezTo>
                  <a:cubicBezTo>
                    <a:pt x="1605" y="955"/>
                    <a:pt x="1589" y="966"/>
                    <a:pt x="1586" y="989"/>
                  </a:cubicBezTo>
                  <a:cubicBezTo>
                    <a:pt x="1557" y="1153"/>
                    <a:pt x="1546" y="1308"/>
                    <a:pt x="1470" y="1461"/>
                  </a:cubicBezTo>
                  <a:cubicBezTo>
                    <a:pt x="1400" y="1605"/>
                    <a:pt x="1298" y="1729"/>
                    <a:pt x="1171" y="1825"/>
                  </a:cubicBezTo>
                  <a:cubicBezTo>
                    <a:pt x="1001" y="1950"/>
                    <a:pt x="796" y="2011"/>
                    <a:pt x="589" y="2011"/>
                  </a:cubicBezTo>
                  <a:cubicBezTo>
                    <a:pt x="460" y="2011"/>
                    <a:pt x="330" y="1987"/>
                    <a:pt x="208" y="1939"/>
                  </a:cubicBezTo>
                  <a:cubicBezTo>
                    <a:pt x="195" y="1934"/>
                    <a:pt x="181" y="1932"/>
                    <a:pt x="168" y="1932"/>
                  </a:cubicBezTo>
                  <a:cubicBezTo>
                    <a:pt x="104" y="1932"/>
                    <a:pt x="40" y="1984"/>
                    <a:pt x="25" y="2043"/>
                  </a:cubicBezTo>
                  <a:cubicBezTo>
                    <a:pt x="1" y="2129"/>
                    <a:pt x="54" y="2196"/>
                    <a:pt x="130" y="2227"/>
                  </a:cubicBezTo>
                  <a:cubicBezTo>
                    <a:pt x="283" y="2291"/>
                    <a:pt x="449" y="2322"/>
                    <a:pt x="616" y="2322"/>
                  </a:cubicBezTo>
                  <a:cubicBezTo>
                    <a:pt x="879" y="2322"/>
                    <a:pt x="1142" y="2244"/>
                    <a:pt x="1355" y="2089"/>
                  </a:cubicBezTo>
                  <a:cubicBezTo>
                    <a:pt x="1680" y="1851"/>
                    <a:pt x="1950" y="1408"/>
                    <a:pt x="1880" y="989"/>
                  </a:cubicBezTo>
                  <a:cubicBezTo>
                    <a:pt x="1874" y="953"/>
                    <a:pt x="1851" y="922"/>
                    <a:pt x="1818" y="904"/>
                  </a:cubicBezTo>
                  <a:cubicBezTo>
                    <a:pt x="1860" y="869"/>
                    <a:pt x="1874" y="809"/>
                    <a:pt x="1852" y="759"/>
                  </a:cubicBezTo>
                  <a:cubicBezTo>
                    <a:pt x="1686" y="352"/>
                    <a:pt x="1312" y="10"/>
                    <a:pt x="851" y="1"/>
                  </a:cubicBezTo>
                  <a:cubicBezTo>
                    <a:pt x="847" y="1"/>
                    <a:pt x="842" y="1"/>
                    <a:pt x="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 name="Google Shape;369;p15"/>
          <p:cNvGrpSpPr/>
          <p:nvPr/>
        </p:nvGrpSpPr>
        <p:grpSpPr>
          <a:xfrm rot="10800000">
            <a:off x="7904905" y="4747876"/>
            <a:ext cx="1051734" cy="242038"/>
            <a:chOff x="142880" y="151638"/>
            <a:chExt cx="1051734" cy="242038"/>
          </a:xfrm>
        </p:grpSpPr>
        <p:sp>
          <p:nvSpPr>
            <p:cNvPr id="370" name="Google Shape;370;p15"/>
            <p:cNvSpPr/>
            <p:nvPr/>
          </p:nvSpPr>
          <p:spPr>
            <a:xfrm rot="5400000">
              <a:off x="1052946" y="157347"/>
              <a:ext cx="107777" cy="175558"/>
            </a:xfrm>
            <a:custGeom>
              <a:avLst/>
              <a:gdLst/>
              <a:ahLst/>
              <a:cxnLst/>
              <a:rect l="l" t="t" r="r" b="b"/>
              <a:pathLst>
                <a:path w="1862" h="3033" extrusionOk="0">
                  <a:moveTo>
                    <a:pt x="1630" y="0"/>
                  </a:moveTo>
                  <a:cubicBezTo>
                    <a:pt x="1607" y="0"/>
                    <a:pt x="1582" y="6"/>
                    <a:pt x="1557" y="19"/>
                  </a:cubicBezTo>
                  <a:cubicBezTo>
                    <a:pt x="536" y="537"/>
                    <a:pt x="0" y="1892"/>
                    <a:pt x="465" y="2955"/>
                  </a:cubicBezTo>
                  <a:cubicBezTo>
                    <a:pt x="489" y="3010"/>
                    <a:pt x="536" y="3033"/>
                    <a:pt x="585" y="3033"/>
                  </a:cubicBezTo>
                  <a:cubicBezTo>
                    <a:pt x="681" y="3033"/>
                    <a:pt x="787" y="2945"/>
                    <a:pt x="751" y="2834"/>
                  </a:cubicBezTo>
                  <a:cubicBezTo>
                    <a:pt x="433" y="1879"/>
                    <a:pt x="798" y="767"/>
                    <a:pt x="1712" y="284"/>
                  </a:cubicBezTo>
                  <a:cubicBezTo>
                    <a:pt x="1862" y="205"/>
                    <a:pt x="1770" y="0"/>
                    <a:pt x="1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5"/>
            <p:cNvSpPr/>
            <p:nvPr/>
          </p:nvSpPr>
          <p:spPr>
            <a:xfrm rot="5400000">
              <a:off x="837421" y="169532"/>
              <a:ext cx="121264" cy="238765"/>
            </a:xfrm>
            <a:custGeom>
              <a:avLst/>
              <a:gdLst/>
              <a:ahLst/>
              <a:cxnLst/>
              <a:rect l="l" t="t" r="r" b="b"/>
              <a:pathLst>
                <a:path w="2095" h="4125" extrusionOk="0">
                  <a:moveTo>
                    <a:pt x="190" y="0"/>
                  </a:moveTo>
                  <a:cubicBezTo>
                    <a:pt x="94" y="0"/>
                    <a:pt x="0" y="104"/>
                    <a:pt x="56" y="220"/>
                  </a:cubicBezTo>
                  <a:cubicBezTo>
                    <a:pt x="348" y="832"/>
                    <a:pt x="883" y="1290"/>
                    <a:pt x="1250" y="1852"/>
                  </a:cubicBezTo>
                  <a:cubicBezTo>
                    <a:pt x="1444" y="2148"/>
                    <a:pt x="1589" y="2474"/>
                    <a:pt x="1626" y="2830"/>
                  </a:cubicBezTo>
                  <a:cubicBezTo>
                    <a:pt x="1666" y="3221"/>
                    <a:pt x="1574" y="3572"/>
                    <a:pt x="1431" y="3930"/>
                  </a:cubicBezTo>
                  <a:cubicBezTo>
                    <a:pt x="1386" y="4040"/>
                    <a:pt x="1489" y="4124"/>
                    <a:pt x="1588" y="4124"/>
                  </a:cubicBezTo>
                  <a:cubicBezTo>
                    <a:pt x="1638" y="4124"/>
                    <a:pt x="1687" y="4102"/>
                    <a:pt x="1716" y="4052"/>
                  </a:cubicBezTo>
                  <a:cubicBezTo>
                    <a:pt x="2094" y="3375"/>
                    <a:pt x="2010" y="2517"/>
                    <a:pt x="1636" y="1861"/>
                  </a:cubicBezTo>
                  <a:cubicBezTo>
                    <a:pt x="1268" y="1214"/>
                    <a:pt x="702" y="706"/>
                    <a:pt x="310" y="72"/>
                  </a:cubicBezTo>
                  <a:cubicBezTo>
                    <a:pt x="278" y="22"/>
                    <a:pt x="234"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5"/>
            <p:cNvSpPr/>
            <p:nvPr/>
          </p:nvSpPr>
          <p:spPr>
            <a:xfrm rot="5400000">
              <a:off x="629999" y="120534"/>
              <a:ext cx="172606" cy="292017"/>
            </a:xfrm>
            <a:custGeom>
              <a:avLst/>
              <a:gdLst/>
              <a:ahLst/>
              <a:cxnLst/>
              <a:rect l="l" t="t" r="r" b="b"/>
              <a:pathLst>
                <a:path w="2982" h="5045" extrusionOk="0">
                  <a:moveTo>
                    <a:pt x="884" y="1"/>
                  </a:moveTo>
                  <a:cubicBezTo>
                    <a:pt x="818" y="1"/>
                    <a:pt x="754" y="6"/>
                    <a:pt x="695" y="15"/>
                  </a:cubicBezTo>
                  <a:cubicBezTo>
                    <a:pt x="414" y="55"/>
                    <a:pt x="178" y="252"/>
                    <a:pt x="88" y="521"/>
                  </a:cubicBezTo>
                  <a:cubicBezTo>
                    <a:pt x="1" y="782"/>
                    <a:pt x="55" y="1095"/>
                    <a:pt x="217" y="1317"/>
                  </a:cubicBezTo>
                  <a:cubicBezTo>
                    <a:pt x="399" y="1567"/>
                    <a:pt x="685" y="1724"/>
                    <a:pt x="987" y="1782"/>
                  </a:cubicBezTo>
                  <a:cubicBezTo>
                    <a:pt x="1098" y="1803"/>
                    <a:pt x="1208" y="1812"/>
                    <a:pt x="1319" y="1812"/>
                  </a:cubicBezTo>
                  <a:cubicBezTo>
                    <a:pt x="1473" y="1812"/>
                    <a:pt x="1627" y="1795"/>
                    <a:pt x="1781" y="1770"/>
                  </a:cubicBezTo>
                  <a:lnTo>
                    <a:pt x="1781" y="1770"/>
                  </a:lnTo>
                  <a:cubicBezTo>
                    <a:pt x="1627" y="1946"/>
                    <a:pt x="1379" y="2065"/>
                    <a:pt x="1233" y="2236"/>
                  </a:cubicBezTo>
                  <a:cubicBezTo>
                    <a:pt x="983" y="2530"/>
                    <a:pt x="883" y="2928"/>
                    <a:pt x="833" y="3303"/>
                  </a:cubicBezTo>
                  <a:cubicBezTo>
                    <a:pt x="783" y="3698"/>
                    <a:pt x="830" y="4105"/>
                    <a:pt x="1058" y="4440"/>
                  </a:cubicBezTo>
                  <a:cubicBezTo>
                    <a:pt x="1255" y="4730"/>
                    <a:pt x="1538" y="4945"/>
                    <a:pt x="1881" y="5022"/>
                  </a:cubicBezTo>
                  <a:cubicBezTo>
                    <a:pt x="1894" y="5026"/>
                    <a:pt x="1907" y="5027"/>
                    <a:pt x="1920" y="5027"/>
                  </a:cubicBezTo>
                  <a:cubicBezTo>
                    <a:pt x="1971" y="5027"/>
                    <a:pt x="2018" y="5000"/>
                    <a:pt x="2044" y="4954"/>
                  </a:cubicBezTo>
                  <a:cubicBezTo>
                    <a:pt x="2062" y="5004"/>
                    <a:pt x="2104" y="5044"/>
                    <a:pt x="2161" y="5044"/>
                  </a:cubicBezTo>
                  <a:cubicBezTo>
                    <a:pt x="2317" y="5044"/>
                    <a:pt x="2463" y="5012"/>
                    <a:pt x="2594" y="4926"/>
                  </a:cubicBezTo>
                  <a:cubicBezTo>
                    <a:pt x="2718" y="4843"/>
                    <a:pt x="2829" y="4729"/>
                    <a:pt x="2891" y="4593"/>
                  </a:cubicBezTo>
                  <a:cubicBezTo>
                    <a:pt x="2960" y="4446"/>
                    <a:pt x="2982" y="4286"/>
                    <a:pt x="2940" y="4129"/>
                  </a:cubicBezTo>
                  <a:cubicBezTo>
                    <a:pt x="2894" y="3972"/>
                    <a:pt x="2798" y="3836"/>
                    <a:pt x="2666" y="3741"/>
                  </a:cubicBezTo>
                  <a:cubicBezTo>
                    <a:pt x="2563" y="3663"/>
                    <a:pt x="2440" y="3622"/>
                    <a:pt x="2313" y="3622"/>
                  </a:cubicBezTo>
                  <a:cubicBezTo>
                    <a:pt x="2264" y="3622"/>
                    <a:pt x="2214" y="3629"/>
                    <a:pt x="2164" y="3642"/>
                  </a:cubicBezTo>
                  <a:cubicBezTo>
                    <a:pt x="2083" y="3667"/>
                    <a:pt x="2035" y="3751"/>
                    <a:pt x="2056" y="3834"/>
                  </a:cubicBezTo>
                  <a:cubicBezTo>
                    <a:pt x="2076" y="3906"/>
                    <a:pt x="2142" y="3946"/>
                    <a:pt x="2211" y="3946"/>
                  </a:cubicBezTo>
                  <a:cubicBezTo>
                    <a:pt x="2223" y="3946"/>
                    <a:pt x="2235" y="3945"/>
                    <a:pt x="2247" y="3942"/>
                  </a:cubicBezTo>
                  <a:cubicBezTo>
                    <a:pt x="2254" y="3941"/>
                    <a:pt x="2259" y="3940"/>
                    <a:pt x="2261" y="3940"/>
                  </a:cubicBezTo>
                  <a:lnTo>
                    <a:pt x="2261" y="3940"/>
                  </a:lnTo>
                  <a:cubicBezTo>
                    <a:pt x="2268" y="3939"/>
                    <a:pt x="2276" y="3939"/>
                    <a:pt x="2283" y="3938"/>
                  </a:cubicBezTo>
                  <a:cubicBezTo>
                    <a:pt x="2298" y="3938"/>
                    <a:pt x="2312" y="3938"/>
                    <a:pt x="2327" y="3939"/>
                  </a:cubicBezTo>
                  <a:lnTo>
                    <a:pt x="2336" y="3939"/>
                  </a:lnTo>
                  <a:cubicBezTo>
                    <a:pt x="2339" y="3941"/>
                    <a:pt x="2342" y="3942"/>
                    <a:pt x="2344" y="3942"/>
                  </a:cubicBezTo>
                  <a:cubicBezTo>
                    <a:pt x="2363" y="3948"/>
                    <a:pt x="2382" y="3953"/>
                    <a:pt x="2401" y="3960"/>
                  </a:cubicBezTo>
                  <a:cubicBezTo>
                    <a:pt x="2404" y="3960"/>
                    <a:pt x="2407" y="3962"/>
                    <a:pt x="2410" y="3962"/>
                  </a:cubicBezTo>
                  <a:cubicBezTo>
                    <a:pt x="2413" y="3965"/>
                    <a:pt x="2416" y="3966"/>
                    <a:pt x="2419" y="3968"/>
                  </a:cubicBezTo>
                  <a:cubicBezTo>
                    <a:pt x="2434" y="3977"/>
                    <a:pt x="2450" y="3985"/>
                    <a:pt x="2465" y="3994"/>
                  </a:cubicBezTo>
                  <a:cubicBezTo>
                    <a:pt x="2469" y="3997"/>
                    <a:pt x="2474" y="4000"/>
                    <a:pt x="2478" y="4004"/>
                  </a:cubicBezTo>
                  <a:lnTo>
                    <a:pt x="2478" y="4004"/>
                  </a:lnTo>
                  <a:cubicBezTo>
                    <a:pt x="2480" y="4005"/>
                    <a:pt x="2483" y="4008"/>
                    <a:pt x="2487" y="4011"/>
                  </a:cubicBezTo>
                  <a:cubicBezTo>
                    <a:pt x="2499" y="4021"/>
                    <a:pt x="2511" y="4031"/>
                    <a:pt x="2521" y="4043"/>
                  </a:cubicBezTo>
                  <a:cubicBezTo>
                    <a:pt x="2533" y="4054"/>
                    <a:pt x="2546" y="4068"/>
                    <a:pt x="2558" y="4082"/>
                  </a:cubicBezTo>
                  <a:cubicBezTo>
                    <a:pt x="2562" y="4086"/>
                    <a:pt x="2564" y="4088"/>
                    <a:pt x="2564" y="4088"/>
                  </a:cubicBezTo>
                  <a:cubicBezTo>
                    <a:pt x="2564" y="4088"/>
                    <a:pt x="2561" y="4086"/>
                    <a:pt x="2557" y="4080"/>
                  </a:cubicBezTo>
                  <a:lnTo>
                    <a:pt x="2557" y="4080"/>
                  </a:lnTo>
                  <a:cubicBezTo>
                    <a:pt x="2563" y="4089"/>
                    <a:pt x="2570" y="4096"/>
                    <a:pt x="2576" y="4105"/>
                  </a:cubicBezTo>
                  <a:cubicBezTo>
                    <a:pt x="2585" y="4119"/>
                    <a:pt x="2592" y="4132"/>
                    <a:pt x="2600" y="4147"/>
                  </a:cubicBezTo>
                  <a:cubicBezTo>
                    <a:pt x="2604" y="4154"/>
                    <a:pt x="2609" y="4163"/>
                    <a:pt x="2613" y="4172"/>
                  </a:cubicBezTo>
                  <a:cubicBezTo>
                    <a:pt x="2623" y="4202"/>
                    <a:pt x="2632" y="4230"/>
                    <a:pt x="2638" y="4261"/>
                  </a:cubicBezTo>
                  <a:cubicBezTo>
                    <a:pt x="2638" y="4267"/>
                    <a:pt x="2640" y="4290"/>
                    <a:pt x="2640" y="4295"/>
                  </a:cubicBezTo>
                  <a:cubicBezTo>
                    <a:pt x="2640" y="4310"/>
                    <a:pt x="2640" y="4325"/>
                    <a:pt x="2638" y="4341"/>
                  </a:cubicBezTo>
                  <a:cubicBezTo>
                    <a:pt x="2637" y="4345"/>
                    <a:pt x="2635" y="4363"/>
                    <a:pt x="2634" y="4367"/>
                  </a:cubicBezTo>
                  <a:cubicBezTo>
                    <a:pt x="2629" y="4388"/>
                    <a:pt x="2622" y="4406"/>
                    <a:pt x="2618" y="4427"/>
                  </a:cubicBezTo>
                  <a:cubicBezTo>
                    <a:pt x="2616" y="4430"/>
                    <a:pt x="2615" y="4433"/>
                    <a:pt x="2615" y="4436"/>
                  </a:cubicBezTo>
                  <a:cubicBezTo>
                    <a:pt x="2613" y="4439"/>
                    <a:pt x="2612" y="4442"/>
                    <a:pt x="2610" y="4444"/>
                  </a:cubicBezTo>
                  <a:cubicBezTo>
                    <a:pt x="2603" y="4459"/>
                    <a:pt x="2597" y="4473"/>
                    <a:pt x="2589" y="4486"/>
                  </a:cubicBezTo>
                  <a:cubicBezTo>
                    <a:pt x="2579" y="4504"/>
                    <a:pt x="2567" y="4520"/>
                    <a:pt x="2555" y="4538"/>
                  </a:cubicBezTo>
                  <a:cubicBezTo>
                    <a:pt x="2552" y="4542"/>
                    <a:pt x="2551" y="4545"/>
                    <a:pt x="2550" y="4546"/>
                  </a:cubicBezTo>
                  <a:lnTo>
                    <a:pt x="2550" y="4546"/>
                  </a:lnTo>
                  <a:cubicBezTo>
                    <a:pt x="2548" y="4548"/>
                    <a:pt x="2546" y="4550"/>
                    <a:pt x="2542" y="4554"/>
                  </a:cubicBezTo>
                  <a:cubicBezTo>
                    <a:pt x="2518" y="4579"/>
                    <a:pt x="2492" y="4606"/>
                    <a:pt x="2465" y="4631"/>
                  </a:cubicBezTo>
                  <a:cubicBezTo>
                    <a:pt x="2462" y="4634"/>
                    <a:pt x="2460" y="4636"/>
                    <a:pt x="2459" y="4637"/>
                  </a:cubicBezTo>
                  <a:lnTo>
                    <a:pt x="2459" y="4637"/>
                  </a:lnTo>
                  <a:cubicBezTo>
                    <a:pt x="2459" y="4637"/>
                    <a:pt x="2459" y="4637"/>
                    <a:pt x="2459" y="4637"/>
                  </a:cubicBezTo>
                  <a:cubicBezTo>
                    <a:pt x="2458" y="4637"/>
                    <a:pt x="2455" y="4639"/>
                    <a:pt x="2446" y="4644"/>
                  </a:cubicBezTo>
                  <a:cubicBezTo>
                    <a:pt x="2434" y="4653"/>
                    <a:pt x="2421" y="4664"/>
                    <a:pt x="2407" y="4671"/>
                  </a:cubicBezTo>
                  <a:cubicBezTo>
                    <a:pt x="2376" y="4689"/>
                    <a:pt x="2344" y="4707"/>
                    <a:pt x="2311" y="4723"/>
                  </a:cubicBezTo>
                  <a:cubicBezTo>
                    <a:pt x="2306" y="4725"/>
                    <a:pt x="2303" y="4726"/>
                    <a:pt x="2300" y="4727"/>
                  </a:cubicBezTo>
                  <a:lnTo>
                    <a:pt x="2300" y="4727"/>
                  </a:lnTo>
                  <a:cubicBezTo>
                    <a:pt x="2301" y="4727"/>
                    <a:pt x="2302" y="4726"/>
                    <a:pt x="2304" y="4726"/>
                  </a:cubicBezTo>
                  <a:lnTo>
                    <a:pt x="2304" y="4726"/>
                  </a:lnTo>
                  <a:cubicBezTo>
                    <a:pt x="2289" y="4732"/>
                    <a:pt x="2274" y="4738"/>
                    <a:pt x="2261" y="4745"/>
                  </a:cubicBezTo>
                  <a:lnTo>
                    <a:pt x="2238" y="4754"/>
                  </a:lnTo>
                  <a:cubicBezTo>
                    <a:pt x="2243" y="4752"/>
                    <a:pt x="2245" y="4751"/>
                    <a:pt x="2246" y="4751"/>
                  </a:cubicBezTo>
                  <a:lnTo>
                    <a:pt x="2246" y="4751"/>
                  </a:lnTo>
                  <a:cubicBezTo>
                    <a:pt x="2246" y="4751"/>
                    <a:pt x="2241" y="4753"/>
                    <a:pt x="2231" y="4757"/>
                  </a:cubicBezTo>
                  <a:cubicBezTo>
                    <a:pt x="2197" y="4769"/>
                    <a:pt x="2161" y="4778"/>
                    <a:pt x="2124" y="4782"/>
                  </a:cubicBezTo>
                  <a:cubicBezTo>
                    <a:pt x="2096" y="4790"/>
                    <a:pt x="2071" y="4807"/>
                    <a:pt x="2056" y="4834"/>
                  </a:cubicBezTo>
                  <a:cubicBezTo>
                    <a:pt x="2041" y="4787"/>
                    <a:pt x="2006" y="4750"/>
                    <a:pt x="1960" y="4733"/>
                  </a:cubicBezTo>
                  <a:cubicBezTo>
                    <a:pt x="1671" y="4627"/>
                    <a:pt x="1415" y="4425"/>
                    <a:pt x="1270" y="4151"/>
                  </a:cubicBezTo>
                  <a:cubicBezTo>
                    <a:pt x="1092" y="3814"/>
                    <a:pt x="1129" y="3414"/>
                    <a:pt x="1215" y="3055"/>
                  </a:cubicBezTo>
                  <a:cubicBezTo>
                    <a:pt x="1291" y="2735"/>
                    <a:pt x="1421" y="2479"/>
                    <a:pt x="1682" y="2272"/>
                  </a:cubicBezTo>
                  <a:cubicBezTo>
                    <a:pt x="1889" y="2108"/>
                    <a:pt x="2098" y="1948"/>
                    <a:pt x="2188" y="1690"/>
                  </a:cubicBezTo>
                  <a:lnTo>
                    <a:pt x="2190" y="1690"/>
                  </a:lnTo>
                  <a:cubicBezTo>
                    <a:pt x="2372" y="1650"/>
                    <a:pt x="2312" y="1385"/>
                    <a:pt x="2143" y="1385"/>
                  </a:cubicBezTo>
                  <a:cubicBezTo>
                    <a:pt x="2131" y="1385"/>
                    <a:pt x="2118" y="1386"/>
                    <a:pt x="2105" y="1389"/>
                  </a:cubicBezTo>
                  <a:cubicBezTo>
                    <a:pt x="1866" y="1441"/>
                    <a:pt x="1593" y="1499"/>
                    <a:pt x="1328" y="1499"/>
                  </a:cubicBezTo>
                  <a:cubicBezTo>
                    <a:pt x="1062" y="1499"/>
                    <a:pt x="804" y="1441"/>
                    <a:pt x="599" y="1260"/>
                  </a:cubicBezTo>
                  <a:cubicBezTo>
                    <a:pt x="446" y="1126"/>
                    <a:pt x="356" y="938"/>
                    <a:pt x="375" y="732"/>
                  </a:cubicBezTo>
                  <a:cubicBezTo>
                    <a:pt x="389" y="547"/>
                    <a:pt x="519" y="393"/>
                    <a:pt x="700" y="348"/>
                  </a:cubicBezTo>
                  <a:cubicBezTo>
                    <a:pt x="755" y="335"/>
                    <a:pt x="811" y="328"/>
                    <a:pt x="867" y="328"/>
                  </a:cubicBezTo>
                  <a:cubicBezTo>
                    <a:pt x="918" y="328"/>
                    <a:pt x="969" y="334"/>
                    <a:pt x="1020" y="345"/>
                  </a:cubicBezTo>
                  <a:cubicBezTo>
                    <a:pt x="1145" y="369"/>
                    <a:pt x="1261" y="430"/>
                    <a:pt x="1385" y="450"/>
                  </a:cubicBezTo>
                  <a:cubicBezTo>
                    <a:pt x="1388" y="451"/>
                    <a:pt x="1391" y="451"/>
                    <a:pt x="1394" y="451"/>
                  </a:cubicBezTo>
                  <a:cubicBezTo>
                    <a:pt x="1409" y="451"/>
                    <a:pt x="1424" y="448"/>
                    <a:pt x="1437" y="443"/>
                  </a:cubicBezTo>
                  <a:lnTo>
                    <a:pt x="1437" y="443"/>
                  </a:lnTo>
                  <a:cubicBezTo>
                    <a:pt x="1408" y="496"/>
                    <a:pt x="1406" y="569"/>
                    <a:pt x="1455" y="612"/>
                  </a:cubicBezTo>
                  <a:cubicBezTo>
                    <a:pt x="1456" y="613"/>
                    <a:pt x="1458" y="615"/>
                    <a:pt x="1459" y="616"/>
                  </a:cubicBezTo>
                  <a:lnTo>
                    <a:pt x="1464" y="624"/>
                  </a:lnTo>
                  <a:cubicBezTo>
                    <a:pt x="1464" y="627"/>
                    <a:pt x="1465" y="631"/>
                    <a:pt x="1467" y="635"/>
                  </a:cubicBezTo>
                  <a:lnTo>
                    <a:pt x="1467" y="641"/>
                  </a:lnTo>
                  <a:cubicBezTo>
                    <a:pt x="1464" y="653"/>
                    <a:pt x="1461" y="665"/>
                    <a:pt x="1456" y="677"/>
                  </a:cubicBezTo>
                  <a:cubicBezTo>
                    <a:pt x="1455" y="680"/>
                    <a:pt x="1453" y="683"/>
                    <a:pt x="1451" y="686"/>
                  </a:cubicBezTo>
                  <a:cubicBezTo>
                    <a:pt x="1449" y="689"/>
                    <a:pt x="1445" y="693"/>
                    <a:pt x="1442" y="696"/>
                  </a:cubicBezTo>
                  <a:cubicBezTo>
                    <a:pt x="1421" y="720"/>
                    <a:pt x="1406" y="747"/>
                    <a:pt x="1399" y="776"/>
                  </a:cubicBezTo>
                  <a:cubicBezTo>
                    <a:pt x="1382" y="809"/>
                    <a:pt x="1382" y="847"/>
                    <a:pt x="1396" y="880"/>
                  </a:cubicBezTo>
                  <a:cubicBezTo>
                    <a:pt x="1411" y="918"/>
                    <a:pt x="1442" y="946"/>
                    <a:pt x="1480" y="957"/>
                  </a:cubicBezTo>
                  <a:cubicBezTo>
                    <a:pt x="1501" y="961"/>
                    <a:pt x="1523" y="964"/>
                    <a:pt x="1545" y="964"/>
                  </a:cubicBezTo>
                  <a:cubicBezTo>
                    <a:pt x="1575" y="964"/>
                    <a:pt x="1605" y="958"/>
                    <a:pt x="1631" y="942"/>
                  </a:cubicBezTo>
                  <a:cubicBezTo>
                    <a:pt x="1665" y="918"/>
                    <a:pt x="1693" y="889"/>
                    <a:pt x="1716" y="853"/>
                  </a:cubicBezTo>
                  <a:cubicBezTo>
                    <a:pt x="1730" y="829"/>
                    <a:pt x="1744" y="803"/>
                    <a:pt x="1753" y="775"/>
                  </a:cubicBezTo>
                  <a:cubicBezTo>
                    <a:pt x="1763" y="747"/>
                    <a:pt x="1767" y="717"/>
                    <a:pt x="1769" y="686"/>
                  </a:cubicBezTo>
                  <a:cubicBezTo>
                    <a:pt x="1769" y="656"/>
                    <a:pt x="1766" y="627"/>
                    <a:pt x="1760" y="597"/>
                  </a:cubicBezTo>
                  <a:cubicBezTo>
                    <a:pt x="1759" y="581"/>
                    <a:pt x="1754" y="564"/>
                    <a:pt x="1748" y="548"/>
                  </a:cubicBezTo>
                  <a:cubicBezTo>
                    <a:pt x="1739" y="521"/>
                    <a:pt x="1726" y="496"/>
                    <a:pt x="1711" y="473"/>
                  </a:cubicBezTo>
                  <a:cubicBezTo>
                    <a:pt x="1687" y="440"/>
                    <a:pt x="1659" y="412"/>
                    <a:pt x="1625" y="390"/>
                  </a:cubicBezTo>
                  <a:cubicBezTo>
                    <a:pt x="1607" y="378"/>
                    <a:pt x="1585" y="372"/>
                    <a:pt x="1562" y="372"/>
                  </a:cubicBezTo>
                  <a:cubicBezTo>
                    <a:pt x="1555" y="372"/>
                    <a:pt x="1549" y="372"/>
                    <a:pt x="1542" y="373"/>
                  </a:cubicBezTo>
                  <a:cubicBezTo>
                    <a:pt x="1570" y="323"/>
                    <a:pt x="1562" y="261"/>
                    <a:pt x="1520" y="219"/>
                  </a:cubicBezTo>
                  <a:cubicBezTo>
                    <a:pt x="1374" y="62"/>
                    <a:pt x="1115" y="1"/>
                    <a:pt x="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5"/>
            <p:cNvSpPr/>
            <p:nvPr/>
          </p:nvSpPr>
          <p:spPr>
            <a:xfrm rot="7125408">
              <a:off x="421991" y="236688"/>
              <a:ext cx="130586" cy="134696"/>
            </a:xfrm>
            <a:custGeom>
              <a:avLst/>
              <a:gdLst/>
              <a:ahLst/>
              <a:cxnLst/>
              <a:rect l="l" t="t" r="r" b="b"/>
              <a:pathLst>
                <a:path w="2256" h="2327" extrusionOk="0">
                  <a:moveTo>
                    <a:pt x="2052" y="0"/>
                  </a:moveTo>
                  <a:cubicBezTo>
                    <a:pt x="1975" y="0"/>
                    <a:pt x="1900" y="50"/>
                    <a:pt x="1902" y="151"/>
                  </a:cubicBezTo>
                  <a:cubicBezTo>
                    <a:pt x="1909" y="633"/>
                    <a:pt x="1715" y="1093"/>
                    <a:pt x="1422" y="1469"/>
                  </a:cubicBezTo>
                  <a:cubicBezTo>
                    <a:pt x="1206" y="1746"/>
                    <a:pt x="899" y="1991"/>
                    <a:pt x="553" y="1991"/>
                  </a:cubicBezTo>
                  <a:cubicBezTo>
                    <a:pt x="463" y="1991"/>
                    <a:pt x="372" y="1975"/>
                    <a:pt x="278" y="1939"/>
                  </a:cubicBezTo>
                  <a:cubicBezTo>
                    <a:pt x="261" y="1932"/>
                    <a:pt x="245" y="1929"/>
                    <a:pt x="229" y="1929"/>
                  </a:cubicBezTo>
                  <a:cubicBezTo>
                    <a:pt x="86" y="1929"/>
                    <a:pt x="1" y="2170"/>
                    <a:pt x="153" y="2238"/>
                  </a:cubicBezTo>
                  <a:cubicBezTo>
                    <a:pt x="289" y="2299"/>
                    <a:pt x="427" y="2326"/>
                    <a:pt x="563" y="2326"/>
                  </a:cubicBezTo>
                  <a:cubicBezTo>
                    <a:pt x="978" y="2326"/>
                    <a:pt x="1369" y="2071"/>
                    <a:pt x="1635" y="1740"/>
                  </a:cubicBezTo>
                  <a:cubicBezTo>
                    <a:pt x="1993" y="1296"/>
                    <a:pt x="2255" y="733"/>
                    <a:pt x="2217" y="151"/>
                  </a:cubicBezTo>
                  <a:cubicBezTo>
                    <a:pt x="2210" y="51"/>
                    <a:pt x="2130" y="0"/>
                    <a:pt x="20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5"/>
            <p:cNvSpPr/>
            <p:nvPr/>
          </p:nvSpPr>
          <p:spPr>
            <a:xfrm rot="7125408">
              <a:off x="265552" y="135316"/>
              <a:ext cx="119820" cy="265339"/>
            </a:xfrm>
            <a:custGeom>
              <a:avLst/>
              <a:gdLst/>
              <a:ahLst/>
              <a:cxnLst/>
              <a:rect l="l" t="t" r="r" b="b"/>
              <a:pathLst>
                <a:path w="2070" h="4584" extrusionOk="0">
                  <a:moveTo>
                    <a:pt x="1831" y="0"/>
                  </a:moveTo>
                  <a:cubicBezTo>
                    <a:pt x="1744" y="0"/>
                    <a:pt x="1652" y="75"/>
                    <a:pt x="1673" y="188"/>
                  </a:cubicBezTo>
                  <a:cubicBezTo>
                    <a:pt x="1774" y="703"/>
                    <a:pt x="1446" y="1183"/>
                    <a:pt x="1061" y="1493"/>
                  </a:cubicBezTo>
                  <a:cubicBezTo>
                    <a:pt x="869" y="1647"/>
                    <a:pt x="641" y="1756"/>
                    <a:pt x="463" y="1930"/>
                  </a:cubicBezTo>
                  <a:cubicBezTo>
                    <a:pt x="291" y="2095"/>
                    <a:pt x="177" y="2318"/>
                    <a:pt x="112" y="2549"/>
                  </a:cubicBezTo>
                  <a:cubicBezTo>
                    <a:pt x="1" y="2944"/>
                    <a:pt x="42" y="3371"/>
                    <a:pt x="204" y="3748"/>
                  </a:cubicBezTo>
                  <a:cubicBezTo>
                    <a:pt x="333" y="4052"/>
                    <a:pt x="653" y="4561"/>
                    <a:pt x="1023" y="4583"/>
                  </a:cubicBezTo>
                  <a:cubicBezTo>
                    <a:pt x="1025" y="4584"/>
                    <a:pt x="1028" y="4584"/>
                    <a:pt x="1030" y="4584"/>
                  </a:cubicBezTo>
                  <a:cubicBezTo>
                    <a:pt x="1130" y="4584"/>
                    <a:pt x="1195" y="4460"/>
                    <a:pt x="1141" y="4376"/>
                  </a:cubicBezTo>
                  <a:cubicBezTo>
                    <a:pt x="1041" y="4219"/>
                    <a:pt x="847" y="4129"/>
                    <a:pt x="724" y="3982"/>
                  </a:cubicBezTo>
                  <a:cubicBezTo>
                    <a:pt x="589" y="3819"/>
                    <a:pt x="490" y="3628"/>
                    <a:pt x="432" y="3425"/>
                  </a:cubicBezTo>
                  <a:cubicBezTo>
                    <a:pt x="313" y="3012"/>
                    <a:pt x="358" y="2504"/>
                    <a:pt x="670" y="2184"/>
                  </a:cubicBezTo>
                  <a:cubicBezTo>
                    <a:pt x="829" y="2020"/>
                    <a:pt x="1047" y="1921"/>
                    <a:pt x="1227" y="1781"/>
                  </a:cubicBezTo>
                  <a:cubicBezTo>
                    <a:pt x="1403" y="1648"/>
                    <a:pt x="1559" y="1488"/>
                    <a:pt x="1691" y="1311"/>
                  </a:cubicBezTo>
                  <a:cubicBezTo>
                    <a:pt x="1948" y="958"/>
                    <a:pt x="2070" y="537"/>
                    <a:pt x="1963" y="108"/>
                  </a:cubicBezTo>
                  <a:cubicBezTo>
                    <a:pt x="1944" y="33"/>
                    <a:pt x="1888" y="0"/>
                    <a:pt x="18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5"/>
            <p:cNvSpPr/>
            <p:nvPr/>
          </p:nvSpPr>
          <p:spPr>
            <a:xfrm rot="7125408">
              <a:off x="172535" y="226372"/>
              <a:ext cx="112873" cy="134464"/>
            </a:xfrm>
            <a:custGeom>
              <a:avLst/>
              <a:gdLst/>
              <a:ahLst/>
              <a:cxnLst/>
              <a:rect l="l" t="t" r="r" b="b"/>
              <a:pathLst>
                <a:path w="1950" h="2323" extrusionOk="0">
                  <a:moveTo>
                    <a:pt x="838" y="1"/>
                  </a:moveTo>
                  <a:cubicBezTo>
                    <a:pt x="417" y="1"/>
                    <a:pt x="31" y="359"/>
                    <a:pt x="121" y="798"/>
                  </a:cubicBezTo>
                  <a:cubicBezTo>
                    <a:pt x="145" y="906"/>
                    <a:pt x="193" y="1005"/>
                    <a:pt x="265" y="1089"/>
                  </a:cubicBezTo>
                  <a:cubicBezTo>
                    <a:pt x="337" y="1175"/>
                    <a:pt x="450" y="1266"/>
                    <a:pt x="565" y="1268"/>
                  </a:cubicBezTo>
                  <a:cubicBezTo>
                    <a:pt x="566" y="1269"/>
                    <a:pt x="567" y="1269"/>
                    <a:pt x="569" y="1269"/>
                  </a:cubicBezTo>
                  <a:cubicBezTo>
                    <a:pt x="704" y="1269"/>
                    <a:pt x="772" y="1094"/>
                    <a:pt x="676" y="1000"/>
                  </a:cubicBezTo>
                  <a:cubicBezTo>
                    <a:pt x="653" y="978"/>
                    <a:pt x="626" y="959"/>
                    <a:pt x="598" y="944"/>
                  </a:cubicBezTo>
                  <a:cubicBezTo>
                    <a:pt x="594" y="943"/>
                    <a:pt x="570" y="928"/>
                    <a:pt x="567" y="926"/>
                  </a:cubicBezTo>
                  <a:lnTo>
                    <a:pt x="567" y="926"/>
                  </a:lnTo>
                  <a:cubicBezTo>
                    <a:pt x="539" y="906"/>
                    <a:pt x="516" y="880"/>
                    <a:pt x="496" y="851"/>
                  </a:cubicBezTo>
                  <a:cubicBezTo>
                    <a:pt x="457" y="799"/>
                    <a:pt x="436" y="735"/>
                    <a:pt x="435" y="670"/>
                  </a:cubicBezTo>
                  <a:cubicBezTo>
                    <a:pt x="432" y="602"/>
                    <a:pt x="456" y="534"/>
                    <a:pt x="501" y="482"/>
                  </a:cubicBezTo>
                  <a:cubicBezTo>
                    <a:pt x="549" y="426"/>
                    <a:pt x="610" y="381"/>
                    <a:pt x="679" y="356"/>
                  </a:cubicBezTo>
                  <a:cubicBezTo>
                    <a:pt x="737" y="335"/>
                    <a:pt x="795" y="326"/>
                    <a:pt x="852" y="326"/>
                  </a:cubicBezTo>
                  <a:cubicBezTo>
                    <a:pt x="1164" y="326"/>
                    <a:pt x="1445" y="611"/>
                    <a:pt x="1562" y="880"/>
                  </a:cubicBezTo>
                  <a:cubicBezTo>
                    <a:pt x="1572" y="906"/>
                    <a:pt x="1591" y="926"/>
                    <a:pt x="1617" y="940"/>
                  </a:cubicBezTo>
                  <a:cubicBezTo>
                    <a:pt x="1605" y="955"/>
                    <a:pt x="1589" y="966"/>
                    <a:pt x="1586" y="989"/>
                  </a:cubicBezTo>
                  <a:cubicBezTo>
                    <a:pt x="1557" y="1153"/>
                    <a:pt x="1546" y="1308"/>
                    <a:pt x="1470" y="1461"/>
                  </a:cubicBezTo>
                  <a:cubicBezTo>
                    <a:pt x="1400" y="1605"/>
                    <a:pt x="1298" y="1729"/>
                    <a:pt x="1171" y="1825"/>
                  </a:cubicBezTo>
                  <a:cubicBezTo>
                    <a:pt x="1001" y="1950"/>
                    <a:pt x="796" y="2011"/>
                    <a:pt x="589" y="2011"/>
                  </a:cubicBezTo>
                  <a:cubicBezTo>
                    <a:pt x="460" y="2011"/>
                    <a:pt x="330" y="1987"/>
                    <a:pt x="208" y="1939"/>
                  </a:cubicBezTo>
                  <a:cubicBezTo>
                    <a:pt x="195" y="1934"/>
                    <a:pt x="181" y="1932"/>
                    <a:pt x="168" y="1932"/>
                  </a:cubicBezTo>
                  <a:cubicBezTo>
                    <a:pt x="104" y="1932"/>
                    <a:pt x="40" y="1984"/>
                    <a:pt x="25" y="2043"/>
                  </a:cubicBezTo>
                  <a:cubicBezTo>
                    <a:pt x="1" y="2129"/>
                    <a:pt x="54" y="2196"/>
                    <a:pt x="130" y="2227"/>
                  </a:cubicBezTo>
                  <a:cubicBezTo>
                    <a:pt x="283" y="2291"/>
                    <a:pt x="449" y="2322"/>
                    <a:pt x="616" y="2322"/>
                  </a:cubicBezTo>
                  <a:cubicBezTo>
                    <a:pt x="879" y="2322"/>
                    <a:pt x="1142" y="2244"/>
                    <a:pt x="1355" y="2089"/>
                  </a:cubicBezTo>
                  <a:cubicBezTo>
                    <a:pt x="1680" y="1851"/>
                    <a:pt x="1950" y="1408"/>
                    <a:pt x="1880" y="989"/>
                  </a:cubicBezTo>
                  <a:cubicBezTo>
                    <a:pt x="1874" y="953"/>
                    <a:pt x="1851" y="922"/>
                    <a:pt x="1818" y="904"/>
                  </a:cubicBezTo>
                  <a:cubicBezTo>
                    <a:pt x="1860" y="869"/>
                    <a:pt x="1874" y="809"/>
                    <a:pt x="1852" y="759"/>
                  </a:cubicBezTo>
                  <a:cubicBezTo>
                    <a:pt x="1686" y="352"/>
                    <a:pt x="1312" y="10"/>
                    <a:pt x="851" y="1"/>
                  </a:cubicBezTo>
                  <a:cubicBezTo>
                    <a:pt x="847" y="1"/>
                    <a:pt x="842" y="1"/>
                    <a:pt x="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83105497"/>
      </p:ext>
    </p:extLst>
  </p:cSld>
  <p:clrMapOvr>
    <a:masterClrMapping/>
  </p:clrMapOvr>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376"/>
        <p:cNvGrpSpPr/>
        <p:nvPr/>
      </p:nvGrpSpPr>
      <p:grpSpPr>
        <a:xfrm>
          <a:off x="0" y="0"/>
          <a:ext cx="0" cy="0"/>
          <a:chOff x="0" y="0"/>
          <a:chExt cx="0" cy="0"/>
        </a:xfrm>
      </p:grpSpPr>
      <p:pic>
        <p:nvPicPr>
          <p:cNvPr id="377" name="Google Shape;377;p16"/>
          <p:cNvPicPr preferRelativeResize="0"/>
          <p:nvPr/>
        </p:nvPicPr>
        <p:blipFill>
          <a:blip r:embed="rId2">
            <a:alphaModFix/>
          </a:blip>
          <a:stretch>
            <a:fillRect/>
          </a:stretch>
        </p:blipFill>
        <p:spPr>
          <a:xfrm rot="10800000" flipH="1">
            <a:off x="0" y="1777004"/>
            <a:ext cx="9144003" cy="3366493"/>
          </a:xfrm>
          <a:prstGeom prst="rect">
            <a:avLst/>
          </a:prstGeom>
          <a:noFill/>
          <a:ln>
            <a:noFill/>
          </a:ln>
        </p:spPr>
      </p:pic>
      <p:sp>
        <p:nvSpPr>
          <p:cNvPr id="378" name="Google Shape;378;p16"/>
          <p:cNvSpPr txBox="1">
            <a:spLocks noGrp="1"/>
          </p:cNvSpPr>
          <p:nvPr>
            <p:ph type="title"/>
          </p:nvPr>
        </p:nvSpPr>
        <p:spPr>
          <a:xfrm>
            <a:off x="5234325" y="1618523"/>
            <a:ext cx="2803800" cy="562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379" name="Google Shape;379;p16"/>
          <p:cNvSpPr txBox="1">
            <a:spLocks noGrp="1"/>
          </p:cNvSpPr>
          <p:nvPr>
            <p:ph type="subTitle" idx="1"/>
          </p:nvPr>
        </p:nvSpPr>
        <p:spPr>
          <a:xfrm>
            <a:off x="5234325" y="2318723"/>
            <a:ext cx="2803800" cy="84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380" name="Google Shape;380;p16"/>
          <p:cNvSpPr>
            <a:spLocks noGrp="1"/>
          </p:cNvSpPr>
          <p:nvPr>
            <p:ph type="pic" idx="2"/>
          </p:nvPr>
        </p:nvSpPr>
        <p:spPr>
          <a:xfrm>
            <a:off x="783425" y="893950"/>
            <a:ext cx="1690500" cy="3358200"/>
          </a:xfrm>
          <a:prstGeom prst="rect">
            <a:avLst/>
          </a:prstGeom>
          <a:noFill/>
          <a:ln>
            <a:noFill/>
          </a:ln>
        </p:spPr>
      </p:sp>
      <p:sp>
        <p:nvSpPr>
          <p:cNvPr id="381" name="Google Shape;381;p16"/>
          <p:cNvSpPr>
            <a:spLocks noGrp="1"/>
          </p:cNvSpPr>
          <p:nvPr>
            <p:ph type="pic" idx="3"/>
          </p:nvPr>
        </p:nvSpPr>
        <p:spPr>
          <a:xfrm>
            <a:off x="3315718" y="3168335"/>
            <a:ext cx="1252800" cy="1443000"/>
          </a:xfrm>
          <a:prstGeom prst="rect">
            <a:avLst/>
          </a:prstGeom>
          <a:noFill/>
          <a:ln>
            <a:noFill/>
          </a:ln>
        </p:spPr>
      </p:sp>
      <p:sp>
        <p:nvSpPr>
          <p:cNvPr id="382" name="Google Shape;382;p16"/>
          <p:cNvSpPr>
            <a:spLocks noGrp="1"/>
          </p:cNvSpPr>
          <p:nvPr>
            <p:ph type="pic" idx="4"/>
          </p:nvPr>
        </p:nvSpPr>
        <p:spPr>
          <a:xfrm>
            <a:off x="3190977" y="534408"/>
            <a:ext cx="1462500" cy="1851900"/>
          </a:xfrm>
          <a:prstGeom prst="ellipse">
            <a:avLst/>
          </a:prstGeom>
          <a:noFill/>
          <a:ln>
            <a:noFill/>
          </a:ln>
        </p:spPr>
      </p:sp>
    </p:spTree>
    <p:extLst>
      <p:ext uri="{BB962C8B-B14F-4D97-AF65-F5344CB8AC3E}">
        <p14:creationId xmlns:p14="http://schemas.microsoft.com/office/powerpoint/2010/main" val="1996769802"/>
      </p:ext>
    </p:extLst>
  </p:cSld>
  <p:clrMapOvr>
    <a:masterClrMapping/>
  </p:clrMapOvr>
  <p:hf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383"/>
        <p:cNvGrpSpPr/>
        <p:nvPr/>
      </p:nvGrpSpPr>
      <p:grpSpPr>
        <a:xfrm>
          <a:off x="0" y="0"/>
          <a:ext cx="0" cy="0"/>
          <a:chOff x="0" y="0"/>
          <a:chExt cx="0" cy="0"/>
        </a:xfrm>
      </p:grpSpPr>
      <p:pic>
        <p:nvPicPr>
          <p:cNvPr id="384" name="Google Shape;384;p17"/>
          <p:cNvPicPr preferRelativeResize="0"/>
          <p:nvPr/>
        </p:nvPicPr>
        <p:blipFill rotWithShape="1">
          <a:blip r:embed="rId2">
            <a:alphaModFix/>
          </a:blip>
          <a:srcRect t="57243"/>
          <a:stretch/>
        </p:blipFill>
        <p:spPr>
          <a:xfrm>
            <a:off x="0" y="0"/>
            <a:ext cx="9144003" cy="1439426"/>
          </a:xfrm>
          <a:prstGeom prst="rect">
            <a:avLst/>
          </a:prstGeom>
          <a:noFill/>
          <a:ln>
            <a:noFill/>
          </a:ln>
        </p:spPr>
      </p:pic>
      <p:pic>
        <p:nvPicPr>
          <p:cNvPr id="385" name="Google Shape;385;p17"/>
          <p:cNvPicPr preferRelativeResize="0"/>
          <p:nvPr/>
        </p:nvPicPr>
        <p:blipFill rotWithShape="1">
          <a:blip r:embed="rId3">
            <a:alphaModFix/>
          </a:blip>
          <a:srcRect b="16701"/>
          <a:stretch/>
        </p:blipFill>
        <p:spPr>
          <a:xfrm>
            <a:off x="0" y="2934275"/>
            <a:ext cx="9143997" cy="2209226"/>
          </a:xfrm>
          <a:prstGeom prst="rect">
            <a:avLst/>
          </a:prstGeom>
          <a:noFill/>
          <a:ln>
            <a:noFill/>
          </a:ln>
        </p:spPr>
      </p:pic>
      <p:sp>
        <p:nvSpPr>
          <p:cNvPr id="386" name="Google Shape;386;p17"/>
          <p:cNvSpPr txBox="1">
            <a:spLocks noGrp="1"/>
          </p:cNvSpPr>
          <p:nvPr>
            <p:ph type="title"/>
          </p:nvPr>
        </p:nvSpPr>
        <p:spPr>
          <a:xfrm>
            <a:off x="713250" y="445025"/>
            <a:ext cx="4635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387" name="Google Shape;387;p17"/>
          <p:cNvSpPr txBox="1">
            <a:spLocks noGrp="1"/>
          </p:cNvSpPr>
          <p:nvPr>
            <p:ph type="body" idx="1"/>
          </p:nvPr>
        </p:nvSpPr>
        <p:spPr>
          <a:xfrm>
            <a:off x="713250" y="1280100"/>
            <a:ext cx="7717500" cy="2591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12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pPr lvl="0"/>
            <a:r>
              <a:rPr lang="en-US"/>
              <a:t>Click to edit Master text styles</a:t>
            </a:r>
          </a:p>
        </p:txBody>
      </p:sp>
      <p:grpSp>
        <p:nvGrpSpPr>
          <p:cNvPr id="388" name="Google Shape;388;p17"/>
          <p:cNvGrpSpPr/>
          <p:nvPr/>
        </p:nvGrpSpPr>
        <p:grpSpPr>
          <a:xfrm rot="5400000">
            <a:off x="7837888" y="2454863"/>
            <a:ext cx="1938722" cy="233797"/>
            <a:chOff x="3602638" y="4775450"/>
            <a:chExt cx="1938722" cy="233797"/>
          </a:xfrm>
        </p:grpSpPr>
        <p:sp>
          <p:nvSpPr>
            <p:cNvPr id="389" name="Google Shape;389;p17"/>
            <p:cNvSpPr/>
            <p:nvPr/>
          </p:nvSpPr>
          <p:spPr>
            <a:xfrm rot="10800000" flipH="1">
              <a:off x="4672484" y="4832976"/>
              <a:ext cx="771135" cy="175222"/>
            </a:xfrm>
            <a:custGeom>
              <a:avLst/>
              <a:gdLst/>
              <a:ahLst/>
              <a:cxnLst/>
              <a:rect l="l" t="t" r="r" b="b"/>
              <a:pathLst>
                <a:path w="15442" h="3509" extrusionOk="0">
                  <a:moveTo>
                    <a:pt x="15373" y="1"/>
                  </a:moveTo>
                  <a:cubicBezTo>
                    <a:pt x="15372" y="1"/>
                    <a:pt x="15371" y="1"/>
                    <a:pt x="15370" y="1"/>
                  </a:cubicBezTo>
                  <a:cubicBezTo>
                    <a:pt x="14067" y="38"/>
                    <a:pt x="12832" y="706"/>
                    <a:pt x="11640" y="1178"/>
                  </a:cubicBezTo>
                  <a:cubicBezTo>
                    <a:pt x="10274" y="1720"/>
                    <a:pt x="8918" y="2308"/>
                    <a:pt x="7518" y="2760"/>
                  </a:cubicBezTo>
                  <a:cubicBezTo>
                    <a:pt x="6539" y="3077"/>
                    <a:pt x="5441" y="3298"/>
                    <a:pt x="4368" y="3298"/>
                  </a:cubicBezTo>
                  <a:cubicBezTo>
                    <a:pt x="2776" y="3298"/>
                    <a:pt x="1238" y="2811"/>
                    <a:pt x="223" y="1430"/>
                  </a:cubicBezTo>
                  <a:cubicBezTo>
                    <a:pt x="201" y="1400"/>
                    <a:pt x="170" y="1388"/>
                    <a:pt x="140" y="1388"/>
                  </a:cubicBezTo>
                  <a:cubicBezTo>
                    <a:pt x="69" y="1388"/>
                    <a:pt x="0" y="1457"/>
                    <a:pt x="53" y="1529"/>
                  </a:cubicBezTo>
                  <a:cubicBezTo>
                    <a:pt x="1101" y="2962"/>
                    <a:pt x="2763" y="3509"/>
                    <a:pt x="4449" y="3509"/>
                  </a:cubicBezTo>
                  <a:cubicBezTo>
                    <a:pt x="5081" y="3509"/>
                    <a:pt x="5717" y="3432"/>
                    <a:pt x="6324" y="3296"/>
                  </a:cubicBezTo>
                  <a:cubicBezTo>
                    <a:pt x="7834" y="2958"/>
                    <a:pt x="9266" y="2330"/>
                    <a:pt x="10696" y="1762"/>
                  </a:cubicBezTo>
                  <a:cubicBezTo>
                    <a:pt x="11471" y="1454"/>
                    <a:pt x="12244" y="1145"/>
                    <a:pt x="13017" y="836"/>
                  </a:cubicBezTo>
                  <a:cubicBezTo>
                    <a:pt x="13774" y="534"/>
                    <a:pt x="14548" y="177"/>
                    <a:pt x="15370" y="104"/>
                  </a:cubicBezTo>
                  <a:cubicBezTo>
                    <a:pt x="15437" y="100"/>
                    <a:pt x="15441" y="1"/>
                    <a:pt x="1537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7"/>
            <p:cNvSpPr/>
            <p:nvPr/>
          </p:nvSpPr>
          <p:spPr>
            <a:xfrm rot="10800000" flipH="1">
              <a:off x="4650462" y="4935592"/>
              <a:ext cx="20175" cy="12434"/>
            </a:xfrm>
            <a:custGeom>
              <a:avLst/>
              <a:gdLst/>
              <a:ahLst/>
              <a:cxnLst/>
              <a:rect l="l" t="t" r="r" b="b"/>
              <a:pathLst>
                <a:path w="404" h="249" extrusionOk="0">
                  <a:moveTo>
                    <a:pt x="228" y="207"/>
                  </a:moveTo>
                  <a:lnTo>
                    <a:pt x="228" y="207"/>
                  </a:lnTo>
                  <a:cubicBezTo>
                    <a:pt x="229" y="208"/>
                    <a:pt x="229" y="208"/>
                    <a:pt x="230" y="209"/>
                  </a:cubicBezTo>
                  <a:lnTo>
                    <a:pt x="228" y="207"/>
                  </a:lnTo>
                  <a:close/>
                  <a:moveTo>
                    <a:pt x="192" y="1"/>
                  </a:moveTo>
                  <a:cubicBezTo>
                    <a:pt x="166" y="1"/>
                    <a:pt x="141" y="5"/>
                    <a:pt x="117" y="15"/>
                  </a:cubicBezTo>
                  <a:cubicBezTo>
                    <a:pt x="106" y="19"/>
                    <a:pt x="94" y="23"/>
                    <a:pt x="82" y="29"/>
                  </a:cubicBezTo>
                  <a:cubicBezTo>
                    <a:pt x="71" y="37"/>
                    <a:pt x="61" y="44"/>
                    <a:pt x="51" y="53"/>
                  </a:cubicBezTo>
                  <a:cubicBezTo>
                    <a:pt x="37" y="65"/>
                    <a:pt x="27" y="78"/>
                    <a:pt x="17" y="93"/>
                  </a:cubicBezTo>
                  <a:cubicBezTo>
                    <a:pt x="3" y="115"/>
                    <a:pt x="0" y="140"/>
                    <a:pt x="8" y="166"/>
                  </a:cubicBezTo>
                  <a:cubicBezTo>
                    <a:pt x="14" y="185"/>
                    <a:pt x="24" y="201"/>
                    <a:pt x="40" y="213"/>
                  </a:cubicBezTo>
                  <a:cubicBezTo>
                    <a:pt x="57" y="226"/>
                    <a:pt x="77" y="232"/>
                    <a:pt x="97" y="232"/>
                  </a:cubicBezTo>
                  <a:cubicBezTo>
                    <a:pt x="119" y="232"/>
                    <a:pt x="141" y="225"/>
                    <a:pt x="158" y="210"/>
                  </a:cubicBezTo>
                  <a:lnTo>
                    <a:pt x="158" y="210"/>
                  </a:lnTo>
                  <a:cubicBezTo>
                    <a:pt x="164" y="205"/>
                    <a:pt x="171" y="202"/>
                    <a:pt x="177" y="200"/>
                  </a:cubicBezTo>
                  <a:cubicBezTo>
                    <a:pt x="181" y="198"/>
                    <a:pt x="186" y="197"/>
                    <a:pt x="190" y="197"/>
                  </a:cubicBezTo>
                  <a:lnTo>
                    <a:pt x="203" y="197"/>
                  </a:lnTo>
                  <a:cubicBezTo>
                    <a:pt x="206" y="197"/>
                    <a:pt x="211" y="198"/>
                    <a:pt x="214" y="200"/>
                  </a:cubicBezTo>
                  <a:cubicBezTo>
                    <a:pt x="217" y="200"/>
                    <a:pt x="218" y="201"/>
                    <a:pt x="220" y="203"/>
                  </a:cubicBezTo>
                  <a:cubicBezTo>
                    <a:pt x="221" y="203"/>
                    <a:pt x="222" y="204"/>
                    <a:pt x="223" y="206"/>
                  </a:cubicBezTo>
                  <a:lnTo>
                    <a:pt x="223" y="206"/>
                  </a:lnTo>
                  <a:cubicBezTo>
                    <a:pt x="236" y="223"/>
                    <a:pt x="255" y="239"/>
                    <a:pt x="277" y="246"/>
                  </a:cubicBezTo>
                  <a:cubicBezTo>
                    <a:pt x="285" y="247"/>
                    <a:pt x="293" y="248"/>
                    <a:pt x="300" y="248"/>
                  </a:cubicBezTo>
                  <a:cubicBezTo>
                    <a:pt x="318" y="248"/>
                    <a:pt x="336" y="243"/>
                    <a:pt x="351" y="235"/>
                  </a:cubicBezTo>
                  <a:cubicBezTo>
                    <a:pt x="374" y="222"/>
                    <a:pt x="390" y="201"/>
                    <a:pt x="396" y="177"/>
                  </a:cubicBezTo>
                  <a:cubicBezTo>
                    <a:pt x="403" y="152"/>
                    <a:pt x="399" y="126"/>
                    <a:pt x="385" y="103"/>
                  </a:cubicBezTo>
                  <a:cubicBezTo>
                    <a:pt x="368" y="72"/>
                    <a:pt x="341" y="46"/>
                    <a:pt x="308" y="28"/>
                  </a:cubicBezTo>
                  <a:cubicBezTo>
                    <a:pt x="276" y="12"/>
                    <a:pt x="240" y="3"/>
                    <a:pt x="203" y="1"/>
                  </a:cubicBezTo>
                  <a:cubicBezTo>
                    <a:pt x="200" y="1"/>
                    <a:pt x="196" y="1"/>
                    <a:pt x="19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7"/>
            <p:cNvSpPr/>
            <p:nvPr/>
          </p:nvSpPr>
          <p:spPr>
            <a:xfrm rot="10800000" flipH="1">
              <a:off x="4481228" y="4775450"/>
              <a:ext cx="181573" cy="165884"/>
            </a:xfrm>
            <a:custGeom>
              <a:avLst/>
              <a:gdLst/>
              <a:ahLst/>
              <a:cxnLst/>
              <a:rect l="l" t="t" r="r" b="b"/>
              <a:pathLst>
                <a:path w="3636" h="3322" extrusionOk="0">
                  <a:moveTo>
                    <a:pt x="3330" y="1"/>
                  </a:moveTo>
                  <a:cubicBezTo>
                    <a:pt x="3309" y="1"/>
                    <a:pt x="3288" y="10"/>
                    <a:pt x="3269" y="32"/>
                  </a:cubicBezTo>
                  <a:cubicBezTo>
                    <a:pt x="3095" y="237"/>
                    <a:pt x="3050" y="498"/>
                    <a:pt x="3129" y="753"/>
                  </a:cubicBezTo>
                  <a:cubicBezTo>
                    <a:pt x="3170" y="891"/>
                    <a:pt x="3225" y="1024"/>
                    <a:pt x="3274" y="1159"/>
                  </a:cubicBezTo>
                  <a:cubicBezTo>
                    <a:pt x="3326" y="1299"/>
                    <a:pt x="3372" y="1449"/>
                    <a:pt x="3437" y="1585"/>
                  </a:cubicBezTo>
                  <a:cubicBezTo>
                    <a:pt x="3444" y="1597"/>
                    <a:pt x="3456" y="1600"/>
                    <a:pt x="3465" y="1609"/>
                  </a:cubicBezTo>
                  <a:cubicBezTo>
                    <a:pt x="3447" y="1618"/>
                    <a:pt x="3435" y="1632"/>
                    <a:pt x="3428" y="1650"/>
                  </a:cubicBezTo>
                  <a:cubicBezTo>
                    <a:pt x="3225" y="2216"/>
                    <a:pt x="2812" y="2684"/>
                    <a:pt x="2274" y="2953"/>
                  </a:cubicBezTo>
                  <a:cubicBezTo>
                    <a:pt x="2191" y="2996"/>
                    <a:pt x="2104" y="3033"/>
                    <a:pt x="2015" y="3065"/>
                  </a:cubicBezTo>
                  <a:cubicBezTo>
                    <a:pt x="1953" y="3087"/>
                    <a:pt x="1877" y="3099"/>
                    <a:pt x="1817" y="3130"/>
                  </a:cubicBezTo>
                  <a:cubicBezTo>
                    <a:pt x="1760" y="3102"/>
                    <a:pt x="1691" y="3090"/>
                    <a:pt x="1632" y="3069"/>
                  </a:cubicBezTo>
                  <a:cubicBezTo>
                    <a:pt x="1538" y="3036"/>
                    <a:pt x="1448" y="2998"/>
                    <a:pt x="1359" y="2953"/>
                  </a:cubicBezTo>
                  <a:cubicBezTo>
                    <a:pt x="821" y="2684"/>
                    <a:pt x="410" y="2217"/>
                    <a:pt x="207" y="1650"/>
                  </a:cubicBezTo>
                  <a:cubicBezTo>
                    <a:pt x="199" y="1632"/>
                    <a:pt x="186" y="1618"/>
                    <a:pt x="170" y="1609"/>
                  </a:cubicBezTo>
                  <a:cubicBezTo>
                    <a:pt x="179" y="1601"/>
                    <a:pt x="191" y="1598"/>
                    <a:pt x="196" y="1585"/>
                  </a:cubicBezTo>
                  <a:cubicBezTo>
                    <a:pt x="262" y="1453"/>
                    <a:pt x="305" y="1308"/>
                    <a:pt x="355" y="1172"/>
                  </a:cubicBezTo>
                  <a:cubicBezTo>
                    <a:pt x="407" y="1034"/>
                    <a:pt x="463" y="895"/>
                    <a:pt x="506" y="754"/>
                  </a:cubicBezTo>
                  <a:cubicBezTo>
                    <a:pt x="584" y="498"/>
                    <a:pt x="539" y="237"/>
                    <a:pt x="364" y="32"/>
                  </a:cubicBezTo>
                  <a:cubicBezTo>
                    <a:pt x="346" y="10"/>
                    <a:pt x="325" y="1"/>
                    <a:pt x="305" y="1"/>
                  </a:cubicBezTo>
                  <a:cubicBezTo>
                    <a:pt x="240" y="1"/>
                    <a:pt x="181" y="92"/>
                    <a:pt x="236" y="160"/>
                  </a:cubicBezTo>
                  <a:cubicBezTo>
                    <a:pt x="389" y="349"/>
                    <a:pt x="364" y="572"/>
                    <a:pt x="284" y="784"/>
                  </a:cubicBezTo>
                  <a:cubicBezTo>
                    <a:pt x="239" y="904"/>
                    <a:pt x="192" y="1024"/>
                    <a:pt x="148" y="1142"/>
                  </a:cubicBezTo>
                  <a:cubicBezTo>
                    <a:pt x="102" y="1262"/>
                    <a:pt x="47" y="1384"/>
                    <a:pt x="13" y="1508"/>
                  </a:cubicBezTo>
                  <a:cubicBezTo>
                    <a:pt x="1" y="1551"/>
                    <a:pt x="25" y="1587"/>
                    <a:pt x="56" y="1609"/>
                  </a:cubicBezTo>
                  <a:cubicBezTo>
                    <a:pt x="23" y="1628"/>
                    <a:pt x="10" y="1667"/>
                    <a:pt x="22" y="1702"/>
                  </a:cubicBezTo>
                  <a:cubicBezTo>
                    <a:pt x="156" y="2114"/>
                    <a:pt x="398" y="2483"/>
                    <a:pt x="721" y="2771"/>
                  </a:cubicBezTo>
                  <a:cubicBezTo>
                    <a:pt x="882" y="2915"/>
                    <a:pt x="1061" y="3038"/>
                    <a:pt x="1252" y="3137"/>
                  </a:cubicBezTo>
                  <a:cubicBezTo>
                    <a:pt x="1350" y="3186"/>
                    <a:pt x="1449" y="3229"/>
                    <a:pt x="1552" y="3264"/>
                  </a:cubicBezTo>
                  <a:cubicBezTo>
                    <a:pt x="1617" y="3288"/>
                    <a:pt x="1700" y="3322"/>
                    <a:pt x="1775" y="3322"/>
                  </a:cubicBezTo>
                  <a:cubicBezTo>
                    <a:pt x="1790" y="3322"/>
                    <a:pt x="1804" y="3321"/>
                    <a:pt x="1818" y="3318"/>
                  </a:cubicBezTo>
                  <a:cubicBezTo>
                    <a:pt x="1832" y="3321"/>
                    <a:pt x="1846" y="3322"/>
                    <a:pt x="1861" y="3322"/>
                  </a:cubicBezTo>
                  <a:cubicBezTo>
                    <a:pt x="1936" y="3322"/>
                    <a:pt x="2018" y="3288"/>
                    <a:pt x="2085" y="3264"/>
                  </a:cubicBezTo>
                  <a:cubicBezTo>
                    <a:pt x="2187" y="3229"/>
                    <a:pt x="2286" y="3186"/>
                    <a:pt x="2382" y="3137"/>
                  </a:cubicBezTo>
                  <a:cubicBezTo>
                    <a:pt x="2575" y="3038"/>
                    <a:pt x="2754" y="2915"/>
                    <a:pt x="2914" y="2771"/>
                  </a:cubicBezTo>
                  <a:cubicBezTo>
                    <a:pt x="3238" y="2483"/>
                    <a:pt x="3478" y="2114"/>
                    <a:pt x="3613" y="1702"/>
                  </a:cubicBezTo>
                  <a:cubicBezTo>
                    <a:pt x="3626" y="1667"/>
                    <a:pt x="3612" y="1628"/>
                    <a:pt x="3580" y="1609"/>
                  </a:cubicBezTo>
                  <a:cubicBezTo>
                    <a:pt x="3612" y="1587"/>
                    <a:pt x="3635" y="1553"/>
                    <a:pt x="3623" y="1508"/>
                  </a:cubicBezTo>
                  <a:cubicBezTo>
                    <a:pt x="3589" y="1384"/>
                    <a:pt x="3535" y="1262"/>
                    <a:pt x="3489" y="1142"/>
                  </a:cubicBezTo>
                  <a:cubicBezTo>
                    <a:pt x="3443" y="1022"/>
                    <a:pt x="3395" y="904"/>
                    <a:pt x="3349" y="784"/>
                  </a:cubicBezTo>
                  <a:cubicBezTo>
                    <a:pt x="3271" y="571"/>
                    <a:pt x="3246" y="349"/>
                    <a:pt x="3398" y="159"/>
                  </a:cubicBezTo>
                  <a:cubicBezTo>
                    <a:pt x="3452" y="91"/>
                    <a:pt x="3394" y="1"/>
                    <a:pt x="333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7"/>
            <p:cNvSpPr/>
            <p:nvPr/>
          </p:nvSpPr>
          <p:spPr>
            <a:xfrm rot="10800000" flipH="1">
              <a:off x="4920368" y="4875570"/>
              <a:ext cx="238801" cy="80246"/>
            </a:xfrm>
            <a:custGeom>
              <a:avLst/>
              <a:gdLst/>
              <a:ahLst/>
              <a:cxnLst/>
              <a:rect l="l" t="t" r="r" b="b"/>
              <a:pathLst>
                <a:path w="4782" h="1607" extrusionOk="0">
                  <a:moveTo>
                    <a:pt x="4673" y="1"/>
                  </a:moveTo>
                  <a:cubicBezTo>
                    <a:pt x="4664" y="1"/>
                    <a:pt x="4654" y="2"/>
                    <a:pt x="4644" y="6"/>
                  </a:cubicBezTo>
                  <a:cubicBezTo>
                    <a:pt x="3868" y="280"/>
                    <a:pt x="3093" y="563"/>
                    <a:pt x="2317" y="843"/>
                  </a:cubicBezTo>
                  <a:cubicBezTo>
                    <a:pt x="1956" y="973"/>
                    <a:pt x="1593" y="1106"/>
                    <a:pt x="1224" y="1213"/>
                  </a:cubicBezTo>
                  <a:cubicBezTo>
                    <a:pt x="1035" y="1269"/>
                    <a:pt x="842" y="1317"/>
                    <a:pt x="648" y="1354"/>
                  </a:cubicBezTo>
                  <a:cubicBezTo>
                    <a:pt x="457" y="1391"/>
                    <a:pt x="251" y="1391"/>
                    <a:pt x="71" y="1459"/>
                  </a:cubicBezTo>
                  <a:cubicBezTo>
                    <a:pt x="14" y="1480"/>
                    <a:pt x="1" y="1570"/>
                    <a:pt x="71" y="1586"/>
                  </a:cubicBezTo>
                  <a:cubicBezTo>
                    <a:pt x="134" y="1600"/>
                    <a:pt x="201" y="1606"/>
                    <a:pt x="271" y="1606"/>
                  </a:cubicBezTo>
                  <a:cubicBezTo>
                    <a:pt x="550" y="1606"/>
                    <a:pt x="862" y="1507"/>
                    <a:pt x="1110" y="1440"/>
                  </a:cubicBezTo>
                  <a:cubicBezTo>
                    <a:pt x="1507" y="1332"/>
                    <a:pt x="1895" y="1189"/>
                    <a:pt x="2282" y="1049"/>
                  </a:cubicBezTo>
                  <a:cubicBezTo>
                    <a:pt x="3084" y="758"/>
                    <a:pt x="3888" y="470"/>
                    <a:pt x="4690" y="172"/>
                  </a:cubicBezTo>
                  <a:cubicBezTo>
                    <a:pt x="4782" y="137"/>
                    <a:pt x="4756" y="1"/>
                    <a:pt x="467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7"/>
            <p:cNvSpPr/>
            <p:nvPr/>
          </p:nvSpPr>
          <p:spPr>
            <a:xfrm rot="10800000" flipH="1">
              <a:off x="4818198" y="4873621"/>
              <a:ext cx="89288" cy="15480"/>
            </a:xfrm>
            <a:custGeom>
              <a:avLst/>
              <a:gdLst/>
              <a:ahLst/>
              <a:cxnLst/>
              <a:rect l="l" t="t" r="r" b="b"/>
              <a:pathLst>
                <a:path w="1788" h="310" extrusionOk="0">
                  <a:moveTo>
                    <a:pt x="135" y="0"/>
                  </a:moveTo>
                  <a:cubicBezTo>
                    <a:pt x="116" y="0"/>
                    <a:pt x="97" y="3"/>
                    <a:pt x="79" y="9"/>
                  </a:cubicBezTo>
                  <a:cubicBezTo>
                    <a:pt x="27" y="25"/>
                    <a:pt x="0" y="95"/>
                    <a:pt x="45" y="135"/>
                  </a:cubicBezTo>
                  <a:cubicBezTo>
                    <a:pt x="96" y="181"/>
                    <a:pt x="157" y="188"/>
                    <a:pt x="222" y="200"/>
                  </a:cubicBezTo>
                  <a:cubicBezTo>
                    <a:pt x="292" y="213"/>
                    <a:pt x="363" y="224"/>
                    <a:pt x="433" y="234"/>
                  </a:cubicBezTo>
                  <a:cubicBezTo>
                    <a:pt x="566" y="253"/>
                    <a:pt x="699" y="278"/>
                    <a:pt x="834" y="290"/>
                  </a:cubicBezTo>
                  <a:cubicBezTo>
                    <a:pt x="972" y="303"/>
                    <a:pt x="1112" y="309"/>
                    <a:pt x="1251" y="309"/>
                  </a:cubicBezTo>
                  <a:cubicBezTo>
                    <a:pt x="1390" y="309"/>
                    <a:pt x="1530" y="303"/>
                    <a:pt x="1669" y="290"/>
                  </a:cubicBezTo>
                  <a:cubicBezTo>
                    <a:pt x="1783" y="282"/>
                    <a:pt x="1788" y="108"/>
                    <a:pt x="1674" y="108"/>
                  </a:cubicBezTo>
                  <a:cubicBezTo>
                    <a:pt x="1672" y="108"/>
                    <a:pt x="1671" y="108"/>
                    <a:pt x="1669" y="108"/>
                  </a:cubicBezTo>
                  <a:cubicBezTo>
                    <a:pt x="1572" y="112"/>
                    <a:pt x="1474" y="115"/>
                    <a:pt x="1376" y="115"/>
                  </a:cubicBezTo>
                  <a:cubicBezTo>
                    <a:pt x="1205" y="115"/>
                    <a:pt x="1034" y="108"/>
                    <a:pt x="864" y="95"/>
                  </a:cubicBezTo>
                  <a:cubicBezTo>
                    <a:pt x="730" y="84"/>
                    <a:pt x="599" y="80"/>
                    <a:pt x="465" y="58"/>
                  </a:cubicBezTo>
                  <a:cubicBezTo>
                    <a:pt x="402" y="47"/>
                    <a:pt x="336" y="36"/>
                    <a:pt x="271" y="24"/>
                  </a:cubicBezTo>
                  <a:cubicBezTo>
                    <a:pt x="226" y="14"/>
                    <a:pt x="180" y="0"/>
                    <a:pt x="13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7"/>
            <p:cNvSpPr/>
            <p:nvPr/>
          </p:nvSpPr>
          <p:spPr>
            <a:xfrm rot="10800000" flipH="1">
              <a:off x="4802418" y="4884657"/>
              <a:ext cx="11685" cy="9038"/>
            </a:xfrm>
            <a:custGeom>
              <a:avLst/>
              <a:gdLst/>
              <a:ahLst/>
              <a:cxnLst/>
              <a:rect l="l" t="t" r="r" b="b"/>
              <a:pathLst>
                <a:path w="234" h="181" extrusionOk="0">
                  <a:moveTo>
                    <a:pt x="116" y="0"/>
                  </a:moveTo>
                  <a:cubicBezTo>
                    <a:pt x="1" y="0"/>
                    <a:pt x="1" y="181"/>
                    <a:pt x="116" y="181"/>
                  </a:cubicBezTo>
                  <a:cubicBezTo>
                    <a:pt x="232" y="181"/>
                    <a:pt x="233" y="0"/>
                    <a:pt x="11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7"/>
            <p:cNvSpPr/>
            <p:nvPr/>
          </p:nvSpPr>
          <p:spPr>
            <a:xfrm rot="10800000" flipH="1">
              <a:off x="4728762" y="4896593"/>
              <a:ext cx="58227" cy="106262"/>
            </a:xfrm>
            <a:custGeom>
              <a:avLst/>
              <a:gdLst/>
              <a:ahLst/>
              <a:cxnLst/>
              <a:rect l="l" t="t" r="r" b="b"/>
              <a:pathLst>
                <a:path w="1166" h="2128" extrusionOk="0">
                  <a:moveTo>
                    <a:pt x="659" y="0"/>
                  </a:moveTo>
                  <a:cubicBezTo>
                    <a:pt x="542" y="0"/>
                    <a:pt x="416" y="99"/>
                    <a:pt x="327" y="169"/>
                  </a:cubicBezTo>
                  <a:cubicBezTo>
                    <a:pt x="232" y="245"/>
                    <a:pt x="156" y="341"/>
                    <a:pt x="104" y="451"/>
                  </a:cubicBezTo>
                  <a:cubicBezTo>
                    <a:pt x="8" y="659"/>
                    <a:pt x="1" y="899"/>
                    <a:pt x="53" y="1121"/>
                  </a:cubicBezTo>
                  <a:cubicBezTo>
                    <a:pt x="164" y="1595"/>
                    <a:pt x="558" y="1970"/>
                    <a:pt x="1011" y="2123"/>
                  </a:cubicBezTo>
                  <a:cubicBezTo>
                    <a:pt x="1022" y="2126"/>
                    <a:pt x="1032" y="2128"/>
                    <a:pt x="1042" y="2128"/>
                  </a:cubicBezTo>
                  <a:cubicBezTo>
                    <a:pt x="1136" y="2128"/>
                    <a:pt x="1166" y="1975"/>
                    <a:pt x="1063" y="1939"/>
                  </a:cubicBezTo>
                  <a:cubicBezTo>
                    <a:pt x="682" y="1806"/>
                    <a:pt x="358" y="1490"/>
                    <a:pt x="254" y="1095"/>
                  </a:cubicBezTo>
                  <a:cubicBezTo>
                    <a:pt x="208" y="916"/>
                    <a:pt x="205" y="713"/>
                    <a:pt x="285" y="539"/>
                  </a:cubicBezTo>
                  <a:cubicBezTo>
                    <a:pt x="328" y="449"/>
                    <a:pt x="392" y="371"/>
                    <a:pt x="473" y="311"/>
                  </a:cubicBezTo>
                  <a:cubicBezTo>
                    <a:pt x="558" y="246"/>
                    <a:pt x="672" y="209"/>
                    <a:pt x="734" y="120"/>
                  </a:cubicBezTo>
                  <a:cubicBezTo>
                    <a:pt x="769" y="68"/>
                    <a:pt x="720" y="2"/>
                    <a:pt x="664" y="0"/>
                  </a:cubicBezTo>
                  <a:cubicBezTo>
                    <a:pt x="663" y="0"/>
                    <a:pt x="661" y="0"/>
                    <a:pt x="6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7"/>
            <p:cNvSpPr/>
            <p:nvPr/>
          </p:nvSpPr>
          <p:spPr>
            <a:xfrm rot="10800000" flipH="1">
              <a:off x="4771807" y="4942434"/>
              <a:ext cx="46042" cy="66813"/>
            </a:xfrm>
            <a:custGeom>
              <a:avLst/>
              <a:gdLst/>
              <a:ahLst/>
              <a:cxnLst/>
              <a:rect l="l" t="t" r="r" b="b"/>
              <a:pathLst>
                <a:path w="922" h="1338" extrusionOk="0">
                  <a:moveTo>
                    <a:pt x="360" y="0"/>
                  </a:moveTo>
                  <a:cubicBezTo>
                    <a:pt x="263" y="0"/>
                    <a:pt x="163" y="16"/>
                    <a:pt x="70" y="31"/>
                  </a:cubicBezTo>
                  <a:cubicBezTo>
                    <a:pt x="26" y="38"/>
                    <a:pt x="1" y="93"/>
                    <a:pt x="13" y="133"/>
                  </a:cubicBezTo>
                  <a:cubicBezTo>
                    <a:pt x="24" y="175"/>
                    <a:pt x="59" y="193"/>
                    <a:pt x="98" y="193"/>
                  </a:cubicBezTo>
                  <a:cubicBezTo>
                    <a:pt x="103" y="193"/>
                    <a:pt x="109" y="193"/>
                    <a:pt x="115" y="192"/>
                  </a:cubicBezTo>
                  <a:cubicBezTo>
                    <a:pt x="175" y="184"/>
                    <a:pt x="244" y="175"/>
                    <a:pt x="313" y="175"/>
                  </a:cubicBezTo>
                  <a:cubicBezTo>
                    <a:pt x="426" y="175"/>
                    <a:pt x="539" y="199"/>
                    <a:pt x="612" y="285"/>
                  </a:cubicBezTo>
                  <a:cubicBezTo>
                    <a:pt x="663" y="345"/>
                    <a:pt x="677" y="426"/>
                    <a:pt x="692" y="500"/>
                  </a:cubicBezTo>
                  <a:cubicBezTo>
                    <a:pt x="710" y="583"/>
                    <a:pt x="714" y="669"/>
                    <a:pt x="709" y="753"/>
                  </a:cubicBezTo>
                  <a:cubicBezTo>
                    <a:pt x="698" y="895"/>
                    <a:pt x="636" y="1032"/>
                    <a:pt x="509" y="1100"/>
                  </a:cubicBezTo>
                  <a:cubicBezTo>
                    <a:pt x="461" y="1127"/>
                    <a:pt x="408" y="1141"/>
                    <a:pt x="354" y="1141"/>
                  </a:cubicBezTo>
                  <a:cubicBezTo>
                    <a:pt x="346" y="1141"/>
                    <a:pt x="339" y="1140"/>
                    <a:pt x="331" y="1140"/>
                  </a:cubicBezTo>
                  <a:cubicBezTo>
                    <a:pt x="268" y="1133"/>
                    <a:pt x="220" y="1092"/>
                    <a:pt x="156" y="1092"/>
                  </a:cubicBezTo>
                  <a:cubicBezTo>
                    <a:pt x="149" y="1092"/>
                    <a:pt x="142" y="1093"/>
                    <a:pt x="135" y="1094"/>
                  </a:cubicBezTo>
                  <a:cubicBezTo>
                    <a:pt x="101" y="1104"/>
                    <a:pt x="76" y="1135"/>
                    <a:pt x="76" y="1172"/>
                  </a:cubicBezTo>
                  <a:cubicBezTo>
                    <a:pt x="86" y="1299"/>
                    <a:pt x="230" y="1338"/>
                    <a:pt x="354" y="1338"/>
                  </a:cubicBezTo>
                  <a:cubicBezTo>
                    <a:pt x="396" y="1338"/>
                    <a:pt x="435" y="1334"/>
                    <a:pt x="467" y="1326"/>
                  </a:cubicBezTo>
                  <a:cubicBezTo>
                    <a:pt x="615" y="1292"/>
                    <a:pt x="743" y="1198"/>
                    <a:pt x="818" y="1066"/>
                  </a:cubicBezTo>
                  <a:cubicBezTo>
                    <a:pt x="904" y="913"/>
                    <a:pt x="922" y="733"/>
                    <a:pt x="900" y="561"/>
                  </a:cubicBezTo>
                  <a:cubicBezTo>
                    <a:pt x="877" y="385"/>
                    <a:pt x="833" y="201"/>
                    <a:pt x="682" y="91"/>
                  </a:cubicBezTo>
                  <a:cubicBezTo>
                    <a:pt x="586" y="22"/>
                    <a:pt x="474" y="0"/>
                    <a:pt x="360"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7"/>
            <p:cNvSpPr/>
            <p:nvPr/>
          </p:nvSpPr>
          <p:spPr>
            <a:xfrm rot="10800000" flipH="1">
              <a:off x="4813654" y="4924706"/>
              <a:ext cx="53383" cy="44192"/>
            </a:xfrm>
            <a:custGeom>
              <a:avLst/>
              <a:gdLst/>
              <a:ahLst/>
              <a:cxnLst/>
              <a:rect l="l" t="t" r="r" b="b"/>
              <a:pathLst>
                <a:path w="1069" h="885" extrusionOk="0">
                  <a:moveTo>
                    <a:pt x="978" y="0"/>
                  </a:moveTo>
                  <a:cubicBezTo>
                    <a:pt x="960" y="0"/>
                    <a:pt x="941" y="7"/>
                    <a:pt x="928" y="19"/>
                  </a:cubicBezTo>
                  <a:cubicBezTo>
                    <a:pt x="904" y="42"/>
                    <a:pt x="882" y="59"/>
                    <a:pt x="872" y="90"/>
                  </a:cubicBezTo>
                  <a:cubicBezTo>
                    <a:pt x="864" y="113"/>
                    <a:pt x="860" y="136"/>
                    <a:pt x="851" y="159"/>
                  </a:cubicBezTo>
                  <a:cubicBezTo>
                    <a:pt x="838" y="200"/>
                    <a:pt x="820" y="240"/>
                    <a:pt x="798" y="277"/>
                  </a:cubicBezTo>
                  <a:cubicBezTo>
                    <a:pt x="752" y="360"/>
                    <a:pt x="691" y="433"/>
                    <a:pt x="620" y="495"/>
                  </a:cubicBezTo>
                  <a:cubicBezTo>
                    <a:pt x="482" y="615"/>
                    <a:pt x="307" y="684"/>
                    <a:pt x="125" y="690"/>
                  </a:cubicBezTo>
                  <a:cubicBezTo>
                    <a:pt x="1" y="693"/>
                    <a:pt x="1" y="884"/>
                    <a:pt x="124" y="884"/>
                  </a:cubicBezTo>
                  <a:cubicBezTo>
                    <a:pt x="124" y="884"/>
                    <a:pt x="125" y="884"/>
                    <a:pt x="125" y="884"/>
                  </a:cubicBezTo>
                  <a:cubicBezTo>
                    <a:pt x="358" y="880"/>
                    <a:pt x="580" y="792"/>
                    <a:pt x="755" y="637"/>
                  </a:cubicBezTo>
                  <a:cubicBezTo>
                    <a:pt x="839" y="563"/>
                    <a:pt x="912" y="475"/>
                    <a:pt x="968" y="376"/>
                  </a:cubicBezTo>
                  <a:cubicBezTo>
                    <a:pt x="995" y="327"/>
                    <a:pt x="1018" y="276"/>
                    <a:pt x="1038" y="222"/>
                  </a:cubicBezTo>
                  <a:cubicBezTo>
                    <a:pt x="1046" y="197"/>
                    <a:pt x="1055" y="170"/>
                    <a:pt x="1061" y="142"/>
                  </a:cubicBezTo>
                  <a:cubicBezTo>
                    <a:pt x="1069" y="101"/>
                    <a:pt x="1054" y="70"/>
                    <a:pt x="1036" y="34"/>
                  </a:cubicBezTo>
                  <a:cubicBezTo>
                    <a:pt x="1024" y="11"/>
                    <a:pt x="1001" y="0"/>
                    <a:pt x="97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7"/>
            <p:cNvSpPr/>
            <p:nvPr/>
          </p:nvSpPr>
          <p:spPr>
            <a:xfrm rot="10800000" flipH="1">
              <a:off x="3700375" y="4832976"/>
              <a:ext cx="771035" cy="175222"/>
            </a:xfrm>
            <a:custGeom>
              <a:avLst/>
              <a:gdLst/>
              <a:ahLst/>
              <a:cxnLst/>
              <a:rect l="l" t="t" r="r" b="b"/>
              <a:pathLst>
                <a:path w="15440" h="3509" extrusionOk="0">
                  <a:moveTo>
                    <a:pt x="66" y="1"/>
                  </a:moveTo>
                  <a:cubicBezTo>
                    <a:pt x="1" y="1"/>
                    <a:pt x="3" y="100"/>
                    <a:pt x="69" y="106"/>
                  </a:cubicBezTo>
                  <a:cubicBezTo>
                    <a:pt x="891" y="178"/>
                    <a:pt x="1665" y="534"/>
                    <a:pt x="2422" y="836"/>
                  </a:cubicBezTo>
                  <a:cubicBezTo>
                    <a:pt x="3159" y="1131"/>
                    <a:pt x="3895" y="1424"/>
                    <a:pt x="4633" y="1717"/>
                  </a:cubicBezTo>
                  <a:cubicBezTo>
                    <a:pt x="6101" y="2301"/>
                    <a:pt x="7567" y="2951"/>
                    <a:pt x="9114" y="3296"/>
                  </a:cubicBezTo>
                  <a:cubicBezTo>
                    <a:pt x="9723" y="3432"/>
                    <a:pt x="10358" y="3509"/>
                    <a:pt x="10991" y="3509"/>
                  </a:cubicBezTo>
                  <a:cubicBezTo>
                    <a:pt x="12677" y="3509"/>
                    <a:pt x="14338" y="2962"/>
                    <a:pt x="15386" y="1529"/>
                  </a:cubicBezTo>
                  <a:cubicBezTo>
                    <a:pt x="15439" y="1457"/>
                    <a:pt x="15371" y="1388"/>
                    <a:pt x="15299" y="1388"/>
                  </a:cubicBezTo>
                  <a:cubicBezTo>
                    <a:pt x="15269" y="1388"/>
                    <a:pt x="15238" y="1400"/>
                    <a:pt x="15216" y="1430"/>
                  </a:cubicBezTo>
                  <a:cubicBezTo>
                    <a:pt x="14202" y="2811"/>
                    <a:pt x="12664" y="3298"/>
                    <a:pt x="11071" y="3298"/>
                  </a:cubicBezTo>
                  <a:cubicBezTo>
                    <a:pt x="9998" y="3298"/>
                    <a:pt x="8900" y="3077"/>
                    <a:pt x="7921" y="2760"/>
                  </a:cubicBezTo>
                  <a:cubicBezTo>
                    <a:pt x="6560" y="2320"/>
                    <a:pt x="5239" y="1750"/>
                    <a:pt x="3910" y="1222"/>
                  </a:cubicBezTo>
                  <a:cubicBezTo>
                    <a:pt x="2685" y="735"/>
                    <a:pt x="1407" y="39"/>
                    <a:pt x="69" y="1"/>
                  </a:cubicBezTo>
                  <a:cubicBezTo>
                    <a:pt x="68" y="1"/>
                    <a:pt x="67" y="1"/>
                    <a:pt x="6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7"/>
            <p:cNvSpPr/>
            <p:nvPr/>
          </p:nvSpPr>
          <p:spPr>
            <a:xfrm rot="10800000" flipH="1">
              <a:off x="4472090" y="4935642"/>
              <a:ext cx="21873" cy="12434"/>
            </a:xfrm>
            <a:custGeom>
              <a:avLst/>
              <a:gdLst/>
              <a:ahLst/>
              <a:cxnLst/>
              <a:rect l="l" t="t" r="r" b="b"/>
              <a:pathLst>
                <a:path w="438" h="249" extrusionOk="0">
                  <a:moveTo>
                    <a:pt x="235" y="0"/>
                  </a:moveTo>
                  <a:cubicBezTo>
                    <a:pt x="231" y="0"/>
                    <a:pt x="228" y="1"/>
                    <a:pt x="224" y="1"/>
                  </a:cubicBezTo>
                  <a:cubicBezTo>
                    <a:pt x="188" y="2"/>
                    <a:pt x="153" y="11"/>
                    <a:pt x="119" y="27"/>
                  </a:cubicBezTo>
                  <a:cubicBezTo>
                    <a:pt x="86" y="45"/>
                    <a:pt x="60" y="70"/>
                    <a:pt x="40" y="101"/>
                  </a:cubicBezTo>
                  <a:cubicBezTo>
                    <a:pt x="1" y="169"/>
                    <a:pt x="52" y="248"/>
                    <a:pt x="124" y="248"/>
                  </a:cubicBezTo>
                  <a:cubicBezTo>
                    <a:pt x="132" y="248"/>
                    <a:pt x="141" y="247"/>
                    <a:pt x="150" y="245"/>
                  </a:cubicBezTo>
                  <a:cubicBezTo>
                    <a:pt x="171" y="237"/>
                    <a:pt x="189" y="223"/>
                    <a:pt x="202" y="206"/>
                  </a:cubicBezTo>
                  <a:lnTo>
                    <a:pt x="202" y="206"/>
                  </a:lnTo>
                  <a:cubicBezTo>
                    <a:pt x="202" y="205"/>
                    <a:pt x="203" y="205"/>
                    <a:pt x="203" y="205"/>
                  </a:cubicBezTo>
                  <a:lnTo>
                    <a:pt x="203" y="205"/>
                  </a:lnTo>
                  <a:lnTo>
                    <a:pt x="197" y="212"/>
                  </a:lnTo>
                  <a:cubicBezTo>
                    <a:pt x="200" y="210"/>
                    <a:pt x="203" y="207"/>
                    <a:pt x="208" y="202"/>
                  </a:cubicBezTo>
                  <a:cubicBezTo>
                    <a:pt x="209" y="202"/>
                    <a:pt x="211" y="201"/>
                    <a:pt x="214" y="199"/>
                  </a:cubicBezTo>
                  <a:cubicBezTo>
                    <a:pt x="217" y="198"/>
                    <a:pt x="221" y="198"/>
                    <a:pt x="224" y="196"/>
                  </a:cubicBezTo>
                  <a:lnTo>
                    <a:pt x="237" y="196"/>
                  </a:lnTo>
                  <a:cubicBezTo>
                    <a:pt x="242" y="198"/>
                    <a:pt x="246" y="198"/>
                    <a:pt x="251" y="199"/>
                  </a:cubicBezTo>
                  <a:cubicBezTo>
                    <a:pt x="257" y="203"/>
                    <a:pt x="265" y="207"/>
                    <a:pt x="272" y="211"/>
                  </a:cubicBezTo>
                  <a:lnTo>
                    <a:pt x="272" y="211"/>
                  </a:lnTo>
                  <a:cubicBezTo>
                    <a:pt x="289" y="225"/>
                    <a:pt x="310" y="232"/>
                    <a:pt x="332" y="232"/>
                  </a:cubicBezTo>
                  <a:cubicBezTo>
                    <a:pt x="351" y="232"/>
                    <a:pt x="371" y="226"/>
                    <a:pt x="387" y="214"/>
                  </a:cubicBezTo>
                  <a:cubicBezTo>
                    <a:pt x="421" y="187"/>
                    <a:pt x="437" y="131"/>
                    <a:pt x="411" y="94"/>
                  </a:cubicBezTo>
                  <a:cubicBezTo>
                    <a:pt x="400" y="79"/>
                    <a:pt x="390" y="64"/>
                    <a:pt x="376" y="53"/>
                  </a:cubicBezTo>
                  <a:cubicBezTo>
                    <a:pt x="357" y="36"/>
                    <a:pt x="335" y="23"/>
                    <a:pt x="311" y="14"/>
                  </a:cubicBezTo>
                  <a:cubicBezTo>
                    <a:pt x="287" y="5"/>
                    <a:pt x="261" y="0"/>
                    <a:pt x="23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7"/>
            <p:cNvSpPr/>
            <p:nvPr/>
          </p:nvSpPr>
          <p:spPr>
            <a:xfrm rot="10800000" flipH="1">
              <a:off x="3984712" y="4875570"/>
              <a:ext cx="238801" cy="80146"/>
            </a:xfrm>
            <a:custGeom>
              <a:avLst/>
              <a:gdLst/>
              <a:ahLst/>
              <a:cxnLst/>
              <a:rect l="l" t="t" r="r" b="b"/>
              <a:pathLst>
                <a:path w="4782" h="1605" extrusionOk="0">
                  <a:moveTo>
                    <a:pt x="109" y="0"/>
                  </a:moveTo>
                  <a:cubicBezTo>
                    <a:pt x="26" y="0"/>
                    <a:pt x="1" y="135"/>
                    <a:pt x="93" y="170"/>
                  </a:cubicBezTo>
                  <a:cubicBezTo>
                    <a:pt x="894" y="468"/>
                    <a:pt x="1698" y="756"/>
                    <a:pt x="2501" y="1048"/>
                  </a:cubicBezTo>
                  <a:cubicBezTo>
                    <a:pt x="2875" y="1183"/>
                    <a:pt x="3249" y="1319"/>
                    <a:pt x="3632" y="1427"/>
                  </a:cubicBezTo>
                  <a:cubicBezTo>
                    <a:pt x="3888" y="1499"/>
                    <a:pt x="4217" y="1605"/>
                    <a:pt x="4508" y="1605"/>
                  </a:cubicBezTo>
                  <a:cubicBezTo>
                    <a:pt x="4579" y="1605"/>
                    <a:pt x="4647" y="1599"/>
                    <a:pt x="4712" y="1584"/>
                  </a:cubicBezTo>
                  <a:cubicBezTo>
                    <a:pt x="4781" y="1570"/>
                    <a:pt x="4768" y="1479"/>
                    <a:pt x="4712" y="1458"/>
                  </a:cubicBezTo>
                  <a:cubicBezTo>
                    <a:pt x="4530" y="1390"/>
                    <a:pt x="4324" y="1390"/>
                    <a:pt x="4134" y="1353"/>
                  </a:cubicBezTo>
                  <a:cubicBezTo>
                    <a:pt x="3940" y="1316"/>
                    <a:pt x="3748" y="1267"/>
                    <a:pt x="3558" y="1213"/>
                  </a:cubicBezTo>
                  <a:cubicBezTo>
                    <a:pt x="3188" y="1104"/>
                    <a:pt x="2826" y="971"/>
                    <a:pt x="2465" y="841"/>
                  </a:cubicBezTo>
                  <a:cubicBezTo>
                    <a:pt x="1691" y="561"/>
                    <a:pt x="916" y="278"/>
                    <a:pt x="139" y="6"/>
                  </a:cubicBezTo>
                  <a:cubicBezTo>
                    <a:pt x="128" y="2"/>
                    <a:pt x="118" y="0"/>
                    <a:pt x="10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7"/>
            <p:cNvSpPr/>
            <p:nvPr/>
          </p:nvSpPr>
          <p:spPr>
            <a:xfrm rot="10800000" flipH="1">
              <a:off x="4236391" y="4873621"/>
              <a:ext cx="89338" cy="15530"/>
            </a:xfrm>
            <a:custGeom>
              <a:avLst/>
              <a:gdLst/>
              <a:ahLst/>
              <a:cxnLst/>
              <a:rect l="l" t="t" r="r" b="b"/>
              <a:pathLst>
                <a:path w="1789" h="311" extrusionOk="0">
                  <a:moveTo>
                    <a:pt x="1655" y="1"/>
                  </a:moveTo>
                  <a:cubicBezTo>
                    <a:pt x="1609" y="1"/>
                    <a:pt x="1563" y="15"/>
                    <a:pt x="1517" y="23"/>
                  </a:cubicBezTo>
                  <a:cubicBezTo>
                    <a:pt x="1458" y="35"/>
                    <a:pt x="1397" y="47"/>
                    <a:pt x="1338" y="56"/>
                  </a:cubicBezTo>
                  <a:cubicBezTo>
                    <a:pt x="1200" y="78"/>
                    <a:pt x="1062" y="84"/>
                    <a:pt x="925" y="96"/>
                  </a:cubicBezTo>
                  <a:cubicBezTo>
                    <a:pt x="755" y="109"/>
                    <a:pt x="584" y="115"/>
                    <a:pt x="414" y="115"/>
                  </a:cubicBezTo>
                  <a:cubicBezTo>
                    <a:pt x="316" y="115"/>
                    <a:pt x="217" y="113"/>
                    <a:pt x="119" y="109"/>
                  </a:cubicBezTo>
                  <a:cubicBezTo>
                    <a:pt x="117" y="109"/>
                    <a:pt x="115" y="109"/>
                    <a:pt x="113" y="109"/>
                  </a:cubicBezTo>
                  <a:cubicBezTo>
                    <a:pt x="1" y="109"/>
                    <a:pt x="5" y="281"/>
                    <a:pt x="119" y="291"/>
                  </a:cubicBezTo>
                  <a:cubicBezTo>
                    <a:pt x="258" y="304"/>
                    <a:pt x="397" y="310"/>
                    <a:pt x="537" y="310"/>
                  </a:cubicBezTo>
                  <a:cubicBezTo>
                    <a:pt x="676" y="310"/>
                    <a:pt x="815" y="304"/>
                    <a:pt x="954" y="291"/>
                  </a:cubicBezTo>
                  <a:cubicBezTo>
                    <a:pt x="1089" y="279"/>
                    <a:pt x="1222" y="254"/>
                    <a:pt x="1356" y="235"/>
                  </a:cubicBezTo>
                  <a:cubicBezTo>
                    <a:pt x="1425" y="225"/>
                    <a:pt x="1496" y="213"/>
                    <a:pt x="1566" y="199"/>
                  </a:cubicBezTo>
                  <a:cubicBezTo>
                    <a:pt x="1631" y="188"/>
                    <a:pt x="1692" y="182"/>
                    <a:pt x="1744" y="134"/>
                  </a:cubicBezTo>
                  <a:cubicBezTo>
                    <a:pt x="1788" y="94"/>
                    <a:pt x="1761" y="23"/>
                    <a:pt x="1710" y="8"/>
                  </a:cubicBezTo>
                  <a:cubicBezTo>
                    <a:pt x="1692" y="3"/>
                    <a:pt x="1674" y="1"/>
                    <a:pt x="165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7"/>
            <p:cNvSpPr/>
            <p:nvPr/>
          </p:nvSpPr>
          <p:spPr>
            <a:xfrm rot="10800000" flipH="1">
              <a:off x="4329772" y="4884657"/>
              <a:ext cx="11685" cy="9038"/>
            </a:xfrm>
            <a:custGeom>
              <a:avLst/>
              <a:gdLst/>
              <a:ahLst/>
              <a:cxnLst/>
              <a:rect l="l" t="t" r="r" b="b"/>
              <a:pathLst>
                <a:path w="234" h="181" extrusionOk="0">
                  <a:moveTo>
                    <a:pt x="118" y="0"/>
                  </a:moveTo>
                  <a:cubicBezTo>
                    <a:pt x="1" y="0"/>
                    <a:pt x="1" y="181"/>
                    <a:pt x="118" y="181"/>
                  </a:cubicBezTo>
                  <a:cubicBezTo>
                    <a:pt x="233" y="181"/>
                    <a:pt x="233" y="0"/>
                    <a:pt x="118"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7"/>
            <p:cNvSpPr/>
            <p:nvPr/>
          </p:nvSpPr>
          <p:spPr>
            <a:xfrm rot="10800000" flipH="1">
              <a:off x="4356887" y="4896593"/>
              <a:ext cx="58227" cy="106212"/>
            </a:xfrm>
            <a:custGeom>
              <a:avLst/>
              <a:gdLst/>
              <a:ahLst/>
              <a:cxnLst/>
              <a:rect l="l" t="t" r="r" b="b"/>
              <a:pathLst>
                <a:path w="1166" h="2127" extrusionOk="0">
                  <a:moveTo>
                    <a:pt x="510" y="1"/>
                  </a:moveTo>
                  <a:cubicBezTo>
                    <a:pt x="507" y="1"/>
                    <a:pt x="505" y="1"/>
                    <a:pt x="502" y="1"/>
                  </a:cubicBezTo>
                  <a:cubicBezTo>
                    <a:pt x="446" y="2"/>
                    <a:pt x="397" y="67"/>
                    <a:pt x="432" y="119"/>
                  </a:cubicBezTo>
                  <a:cubicBezTo>
                    <a:pt x="492" y="204"/>
                    <a:pt x="597" y="239"/>
                    <a:pt x="678" y="298"/>
                  </a:cubicBezTo>
                  <a:cubicBezTo>
                    <a:pt x="761" y="356"/>
                    <a:pt x="829" y="436"/>
                    <a:pt x="875" y="527"/>
                  </a:cubicBezTo>
                  <a:cubicBezTo>
                    <a:pt x="961" y="701"/>
                    <a:pt x="960" y="910"/>
                    <a:pt x="912" y="1095"/>
                  </a:cubicBezTo>
                  <a:cubicBezTo>
                    <a:pt x="809" y="1489"/>
                    <a:pt x="484" y="1805"/>
                    <a:pt x="104" y="1938"/>
                  </a:cubicBezTo>
                  <a:cubicBezTo>
                    <a:pt x="0" y="1974"/>
                    <a:pt x="31" y="2127"/>
                    <a:pt x="124" y="2127"/>
                  </a:cubicBezTo>
                  <a:cubicBezTo>
                    <a:pt x="134" y="2127"/>
                    <a:pt x="144" y="2125"/>
                    <a:pt x="155" y="2122"/>
                  </a:cubicBezTo>
                  <a:cubicBezTo>
                    <a:pt x="607" y="1969"/>
                    <a:pt x="1003" y="1594"/>
                    <a:pt x="1114" y="1120"/>
                  </a:cubicBezTo>
                  <a:cubicBezTo>
                    <a:pt x="1166" y="898"/>
                    <a:pt x="1157" y="660"/>
                    <a:pt x="1062" y="450"/>
                  </a:cubicBezTo>
                  <a:cubicBezTo>
                    <a:pt x="1013" y="344"/>
                    <a:pt x="940" y="253"/>
                    <a:pt x="852" y="179"/>
                  </a:cubicBezTo>
                  <a:cubicBezTo>
                    <a:pt x="763" y="105"/>
                    <a:pt x="630" y="1"/>
                    <a:pt x="51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7"/>
            <p:cNvSpPr/>
            <p:nvPr/>
          </p:nvSpPr>
          <p:spPr>
            <a:xfrm rot="10800000" flipH="1">
              <a:off x="4324678" y="4942384"/>
              <a:ext cx="47341" cy="66863"/>
            </a:xfrm>
            <a:custGeom>
              <a:avLst/>
              <a:gdLst/>
              <a:ahLst/>
              <a:cxnLst/>
              <a:rect l="l" t="t" r="r" b="b"/>
              <a:pathLst>
                <a:path w="948" h="1339" extrusionOk="0">
                  <a:moveTo>
                    <a:pt x="590" y="1"/>
                  </a:moveTo>
                  <a:cubicBezTo>
                    <a:pt x="498" y="1"/>
                    <a:pt x="408" y="15"/>
                    <a:pt x="324" y="57"/>
                  </a:cubicBezTo>
                  <a:cubicBezTo>
                    <a:pt x="156" y="140"/>
                    <a:pt x="93" y="309"/>
                    <a:pt x="60" y="482"/>
                  </a:cubicBezTo>
                  <a:cubicBezTo>
                    <a:pt x="1" y="811"/>
                    <a:pt x="82" y="1187"/>
                    <a:pt x="429" y="1312"/>
                  </a:cubicBezTo>
                  <a:cubicBezTo>
                    <a:pt x="482" y="1330"/>
                    <a:pt x="537" y="1339"/>
                    <a:pt x="592" y="1339"/>
                  </a:cubicBezTo>
                  <a:cubicBezTo>
                    <a:pt x="619" y="1339"/>
                    <a:pt x="645" y="1337"/>
                    <a:pt x="672" y="1332"/>
                  </a:cubicBezTo>
                  <a:cubicBezTo>
                    <a:pt x="759" y="1318"/>
                    <a:pt x="864" y="1272"/>
                    <a:pt x="873" y="1172"/>
                  </a:cubicBezTo>
                  <a:cubicBezTo>
                    <a:pt x="873" y="1135"/>
                    <a:pt x="848" y="1104"/>
                    <a:pt x="814" y="1094"/>
                  </a:cubicBezTo>
                  <a:cubicBezTo>
                    <a:pt x="807" y="1093"/>
                    <a:pt x="800" y="1092"/>
                    <a:pt x="793" y="1092"/>
                  </a:cubicBezTo>
                  <a:cubicBezTo>
                    <a:pt x="730" y="1092"/>
                    <a:pt x="683" y="1133"/>
                    <a:pt x="618" y="1140"/>
                  </a:cubicBezTo>
                  <a:cubicBezTo>
                    <a:pt x="611" y="1140"/>
                    <a:pt x="603" y="1141"/>
                    <a:pt x="595" y="1141"/>
                  </a:cubicBezTo>
                  <a:cubicBezTo>
                    <a:pt x="541" y="1141"/>
                    <a:pt x="489" y="1127"/>
                    <a:pt x="441" y="1100"/>
                  </a:cubicBezTo>
                  <a:cubicBezTo>
                    <a:pt x="313" y="1032"/>
                    <a:pt x="251" y="895"/>
                    <a:pt x="241" y="753"/>
                  </a:cubicBezTo>
                  <a:cubicBezTo>
                    <a:pt x="235" y="669"/>
                    <a:pt x="239" y="583"/>
                    <a:pt x="257" y="500"/>
                  </a:cubicBezTo>
                  <a:cubicBezTo>
                    <a:pt x="272" y="427"/>
                    <a:pt x="287" y="345"/>
                    <a:pt x="335" y="285"/>
                  </a:cubicBezTo>
                  <a:cubicBezTo>
                    <a:pt x="409" y="199"/>
                    <a:pt x="523" y="175"/>
                    <a:pt x="636" y="175"/>
                  </a:cubicBezTo>
                  <a:cubicBezTo>
                    <a:pt x="705" y="175"/>
                    <a:pt x="773" y="184"/>
                    <a:pt x="833" y="192"/>
                  </a:cubicBezTo>
                  <a:cubicBezTo>
                    <a:pt x="839" y="193"/>
                    <a:pt x="845" y="193"/>
                    <a:pt x="851" y="193"/>
                  </a:cubicBezTo>
                  <a:cubicBezTo>
                    <a:pt x="890" y="193"/>
                    <a:pt x="925" y="175"/>
                    <a:pt x="937" y="133"/>
                  </a:cubicBezTo>
                  <a:cubicBezTo>
                    <a:pt x="947" y="94"/>
                    <a:pt x="923" y="38"/>
                    <a:pt x="879" y="31"/>
                  </a:cubicBezTo>
                  <a:cubicBezTo>
                    <a:pt x="784" y="16"/>
                    <a:pt x="686" y="1"/>
                    <a:pt x="59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7"/>
            <p:cNvSpPr/>
            <p:nvPr/>
          </p:nvSpPr>
          <p:spPr>
            <a:xfrm rot="10800000" flipH="1">
              <a:off x="4276839" y="4924706"/>
              <a:ext cx="53383" cy="44143"/>
            </a:xfrm>
            <a:custGeom>
              <a:avLst/>
              <a:gdLst/>
              <a:ahLst/>
              <a:cxnLst/>
              <a:rect l="l" t="t" r="r" b="b"/>
              <a:pathLst>
                <a:path w="1069" h="884" extrusionOk="0">
                  <a:moveTo>
                    <a:pt x="89" y="0"/>
                  </a:moveTo>
                  <a:cubicBezTo>
                    <a:pt x="67" y="0"/>
                    <a:pt x="45" y="10"/>
                    <a:pt x="33" y="33"/>
                  </a:cubicBezTo>
                  <a:cubicBezTo>
                    <a:pt x="15" y="69"/>
                    <a:pt x="1" y="100"/>
                    <a:pt x="8" y="141"/>
                  </a:cubicBezTo>
                  <a:cubicBezTo>
                    <a:pt x="14" y="168"/>
                    <a:pt x="23" y="196"/>
                    <a:pt x="32" y="221"/>
                  </a:cubicBezTo>
                  <a:cubicBezTo>
                    <a:pt x="88" y="383"/>
                    <a:pt x="186" y="525"/>
                    <a:pt x="315" y="637"/>
                  </a:cubicBezTo>
                  <a:cubicBezTo>
                    <a:pt x="489" y="791"/>
                    <a:pt x="711" y="879"/>
                    <a:pt x="944" y="883"/>
                  </a:cubicBezTo>
                  <a:cubicBezTo>
                    <a:pt x="944" y="883"/>
                    <a:pt x="945" y="883"/>
                    <a:pt x="945" y="883"/>
                  </a:cubicBezTo>
                  <a:cubicBezTo>
                    <a:pt x="1068" y="883"/>
                    <a:pt x="1068" y="692"/>
                    <a:pt x="944" y="689"/>
                  </a:cubicBezTo>
                  <a:cubicBezTo>
                    <a:pt x="762" y="683"/>
                    <a:pt x="587" y="614"/>
                    <a:pt x="451" y="494"/>
                  </a:cubicBezTo>
                  <a:cubicBezTo>
                    <a:pt x="380" y="433"/>
                    <a:pt x="320" y="362"/>
                    <a:pt x="275" y="282"/>
                  </a:cubicBezTo>
                  <a:cubicBezTo>
                    <a:pt x="252" y="245"/>
                    <a:pt x="235" y="205"/>
                    <a:pt x="220" y="163"/>
                  </a:cubicBezTo>
                  <a:cubicBezTo>
                    <a:pt x="211" y="141"/>
                    <a:pt x="206" y="118"/>
                    <a:pt x="199" y="95"/>
                  </a:cubicBezTo>
                  <a:cubicBezTo>
                    <a:pt x="187" y="60"/>
                    <a:pt x="168" y="42"/>
                    <a:pt x="141" y="20"/>
                  </a:cubicBezTo>
                  <a:cubicBezTo>
                    <a:pt x="127" y="7"/>
                    <a:pt x="108" y="0"/>
                    <a:pt x="8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7"/>
            <p:cNvSpPr/>
            <p:nvPr/>
          </p:nvSpPr>
          <p:spPr>
            <a:xfrm rot="-5400000">
              <a:off x="5416836" y="4842787"/>
              <a:ext cx="120649" cy="128397"/>
            </a:xfrm>
            <a:custGeom>
              <a:avLst/>
              <a:gdLst/>
              <a:ahLst/>
              <a:cxnLst/>
              <a:rect l="l" t="t" r="r" b="b"/>
              <a:pathLst>
                <a:path w="2483" h="2643" extrusionOk="0">
                  <a:moveTo>
                    <a:pt x="1019" y="194"/>
                  </a:moveTo>
                  <a:cubicBezTo>
                    <a:pt x="1022" y="196"/>
                    <a:pt x="1026" y="198"/>
                    <a:pt x="1030" y="200"/>
                  </a:cubicBezTo>
                  <a:cubicBezTo>
                    <a:pt x="1160" y="244"/>
                    <a:pt x="1273" y="317"/>
                    <a:pt x="1378" y="404"/>
                  </a:cubicBezTo>
                  <a:cubicBezTo>
                    <a:pt x="1488" y="494"/>
                    <a:pt x="1596" y="589"/>
                    <a:pt x="1699" y="686"/>
                  </a:cubicBezTo>
                  <a:cubicBezTo>
                    <a:pt x="1901" y="872"/>
                    <a:pt x="2083" y="1079"/>
                    <a:pt x="2244" y="1300"/>
                  </a:cubicBezTo>
                  <a:cubicBezTo>
                    <a:pt x="2252" y="1309"/>
                    <a:pt x="2262" y="1312"/>
                    <a:pt x="2271" y="1319"/>
                  </a:cubicBezTo>
                  <a:cubicBezTo>
                    <a:pt x="2118" y="1573"/>
                    <a:pt x="1960" y="1829"/>
                    <a:pt x="1753" y="2041"/>
                  </a:cubicBezTo>
                  <a:cubicBezTo>
                    <a:pt x="1658" y="2137"/>
                    <a:pt x="1550" y="2221"/>
                    <a:pt x="1434" y="2291"/>
                  </a:cubicBezTo>
                  <a:cubicBezTo>
                    <a:pt x="1335" y="2347"/>
                    <a:pt x="1228" y="2389"/>
                    <a:pt x="1117" y="2415"/>
                  </a:cubicBezTo>
                  <a:cubicBezTo>
                    <a:pt x="906" y="1989"/>
                    <a:pt x="603" y="1614"/>
                    <a:pt x="232" y="1316"/>
                  </a:cubicBezTo>
                  <a:cubicBezTo>
                    <a:pt x="218" y="1308"/>
                    <a:pt x="205" y="1303"/>
                    <a:pt x="190" y="1300"/>
                  </a:cubicBezTo>
                  <a:cubicBezTo>
                    <a:pt x="281" y="1245"/>
                    <a:pt x="362" y="1162"/>
                    <a:pt x="436" y="1090"/>
                  </a:cubicBezTo>
                  <a:cubicBezTo>
                    <a:pt x="515" y="1014"/>
                    <a:pt x="589" y="934"/>
                    <a:pt x="658" y="850"/>
                  </a:cubicBezTo>
                  <a:cubicBezTo>
                    <a:pt x="800" y="680"/>
                    <a:pt x="925" y="493"/>
                    <a:pt x="1028" y="296"/>
                  </a:cubicBezTo>
                  <a:cubicBezTo>
                    <a:pt x="1049" y="258"/>
                    <a:pt x="1040" y="222"/>
                    <a:pt x="1019" y="194"/>
                  </a:cubicBezTo>
                  <a:close/>
                  <a:moveTo>
                    <a:pt x="1053" y="1"/>
                  </a:moveTo>
                  <a:cubicBezTo>
                    <a:pt x="976" y="1"/>
                    <a:pt x="943" y="95"/>
                    <a:pt x="981" y="157"/>
                  </a:cubicBezTo>
                  <a:cubicBezTo>
                    <a:pt x="965" y="148"/>
                    <a:pt x="947" y="143"/>
                    <a:pt x="930" y="143"/>
                  </a:cubicBezTo>
                  <a:cubicBezTo>
                    <a:pt x="900" y="143"/>
                    <a:pt x="870" y="158"/>
                    <a:pt x="851" y="194"/>
                  </a:cubicBezTo>
                  <a:cubicBezTo>
                    <a:pt x="756" y="377"/>
                    <a:pt x="640" y="551"/>
                    <a:pt x="507" y="709"/>
                  </a:cubicBezTo>
                  <a:cubicBezTo>
                    <a:pt x="441" y="789"/>
                    <a:pt x="369" y="866"/>
                    <a:pt x="295" y="937"/>
                  </a:cubicBezTo>
                  <a:cubicBezTo>
                    <a:pt x="218" y="1011"/>
                    <a:pt x="128" y="1074"/>
                    <a:pt x="55" y="1149"/>
                  </a:cubicBezTo>
                  <a:cubicBezTo>
                    <a:pt x="1" y="1208"/>
                    <a:pt x="35" y="1288"/>
                    <a:pt x="94" y="1312"/>
                  </a:cubicBezTo>
                  <a:cubicBezTo>
                    <a:pt x="91" y="1315"/>
                    <a:pt x="88" y="1313"/>
                    <a:pt x="85" y="1316"/>
                  </a:cubicBezTo>
                  <a:cubicBezTo>
                    <a:pt x="48" y="1352"/>
                    <a:pt x="41" y="1429"/>
                    <a:pt x="85" y="1463"/>
                  </a:cubicBezTo>
                  <a:cubicBezTo>
                    <a:pt x="463" y="1759"/>
                    <a:pt x="769" y="2138"/>
                    <a:pt x="978" y="2571"/>
                  </a:cubicBezTo>
                  <a:cubicBezTo>
                    <a:pt x="980" y="2575"/>
                    <a:pt x="984" y="2575"/>
                    <a:pt x="987" y="2578"/>
                  </a:cubicBezTo>
                  <a:cubicBezTo>
                    <a:pt x="999" y="2613"/>
                    <a:pt x="1023" y="2643"/>
                    <a:pt x="1064" y="2643"/>
                  </a:cubicBezTo>
                  <a:cubicBezTo>
                    <a:pt x="1068" y="2643"/>
                    <a:pt x="1073" y="2643"/>
                    <a:pt x="1077" y="2642"/>
                  </a:cubicBezTo>
                  <a:cubicBezTo>
                    <a:pt x="1742" y="2553"/>
                    <a:pt x="2148" y="1934"/>
                    <a:pt x="2455" y="1402"/>
                  </a:cubicBezTo>
                  <a:cubicBezTo>
                    <a:pt x="2483" y="1355"/>
                    <a:pt x="2464" y="1312"/>
                    <a:pt x="2431" y="1284"/>
                  </a:cubicBezTo>
                  <a:cubicBezTo>
                    <a:pt x="2446" y="1256"/>
                    <a:pt x="2444" y="1222"/>
                    <a:pt x="2428" y="1195"/>
                  </a:cubicBezTo>
                  <a:cubicBezTo>
                    <a:pt x="2255" y="949"/>
                    <a:pt x="2056" y="723"/>
                    <a:pt x="1833" y="520"/>
                  </a:cubicBezTo>
                  <a:cubicBezTo>
                    <a:pt x="1609" y="317"/>
                    <a:pt x="1381" y="96"/>
                    <a:pt x="1085" y="6"/>
                  </a:cubicBezTo>
                  <a:cubicBezTo>
                    <a:pt x="1073" y="2"/>
                    <a:pt x="1063" y="1"/>
                    <a:pt x="105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7"/>
            <p:cNvSpPr/>
            <p:nvPr/>
          </p:nvSpPr>
          <p:spPr>
            <a:xfrm rot="-5400000">
              <a:off x="3606511" y="4842787"/>
              <a:ext cx="120649" cy="128397"/>
            </a:xfrm>
            <a:custGeom>
              <a:avLst/>
              <a:gdLst/>
              <a:ahLst/>
              <a:cxnLst/>
              <a:rect l="l" t="t" r="r" b="b"/>
              <a:pathLst>
                <a:path w="2483" h="2643" extrusionOk="0">
                  <a:moveTo>
                    <a:pt x="1019" y="194"/>
                  </a:moveTo>
                  <a:cubicBezTo>
                    <a:pt x="1022" y="196"/>
                    <a:pt x="1026" y="198"/>
                    <a:pt x="1030" y="200"/>
                  </a:cubicBezTo>
                  <a:cubicBezTo>
                    <a:pt x="1160" y="244"/>
                    <a:pt x="1273" y="317"/>
                    <a:pt x="1378" y="404"/>
                  </a:cubicBezTo>
                  <a:cubicBezTo>
                    <a:pt x="1488" y="494"/>
                    <a:pt x="1596" y="589"/>
                    <a:pt x="1699" y="686"/>
                  </a:cubicBezTo>
                  <a:cubicBezTo>
                    <a:pt x="1901" y="872"/>
                    <a:pt x="2083" y="1079"/>
                    <a:pt x="2244" y="1300"/>
                  </a:cubicBezTo>
                  <a:cubicBezTo>
                    <a:pt x="2252" y="1309"/>
                    <a:pt x="2262" y="1312"/>
                    <a:pt x="2271" y="1319"/>
                  </a:cubicBezTo>
                  <a:cubicBezTo>
                    <a:pt x="2118" y="1573"/>
                    <a:pt x="1960" y="1829"/>
                    <a:pt x="1753" y="2041"/>
                  </a:cubicBezTo>
                  <a:cubicBezTo>
                    <a:pt x="1658" y="2137"/>
                    <a:pt x="1550" y="2221"/>
                    <a:pt x="1434" y="2291"/>
                  </a:cubicBezTo>
                  <a:cubicBezTo>
                    <a:pt x="1335" y="2347"/>
                    <a:pt x="1228" y="2389"/>
                    <a:pt x="1117" y="2415"/>
                  </a:cubicBezTo>
                  <a:cubicBezTo>
                    <a:pt x="906" y="1989"/>
                    <a:pt x="603" y="1614"/>
                    <a:pt x="232" y="1316"/>
                  </a:cubicBezTo>
                  <a:cubicBezTo>
                    <a:pt x="218" y="1308"/>
                    <a:pt x="205" y="1303"/>
                    <a:pt x="190" y="1300"/>
                  </a:cubicBezTo>
                  <a:cubicBezTo>
                    <a:pt x="281" y="1245"/>
                    <a:pt x="362" y="1162"/>
                    <a:pt x="436" y="1090"/>
                  </a:cubicBezTo>
                  <a:cubicBezTo>
                    <a:pt x="515" y="1014"/>
                    <a:pt x="589" y="934"/>
                    <a:pt x="658" y="850"/>
                  </a:cubicBezTo>
                  <a:cubicBezTo>
                    <a:pt x="800" y="680"/>
                    <a:pt x="925" y="493"/>
                    <a:pt x="1028" y="296"/>
                  </a:cubicBezTo>
                  <a:cubicBezTo>
                    <a:pt x="1049" y="258"/>
                    <a:pt x="1040" y="222"/>
                    <a:pt x="1019" y="194"/>
                  </a:cubicBezTo>
                  <a:close/>
                  <a:moveTo>
                    <a:pt x="1053" y="1"/>
                  </a:moveTo>
                  <a:cubicBezTo>
                    <a:pt x="976" y="1"/>
                    <a:pt x="943" y="95"/>
                    <a:pt x="981" y="157"/>
                  </a:cubicBezTo>
                  <a:cubicBezTo>
                    <a:pt x="965" y="148"/>
                    <a:pt x="947" y="143"/>
                    <a:pt x="930" y="143"/>
                  </a:cubicBezTo>
                  <a:cubicBezTo>
                    <a:pt x="900" y="143"/>
                    <a:pt x="870" y="158"/>
                    <a:pt x="851" y="194"/>
                  </a:cubicBezTo>
                  <a:cubicBezTo>
                    <a:pt x="756" y="377"/>
                    <a:pt x="640" y="551"/>
                    <a:pt x="507" y="709"/>
                  </a:cubicBezTo>
                  <a:cubicBezTo>
                    <a:pt x="441" y="789"/>
                    <a:pt x="369" y="866"/>
                    <a:pt x="295" y="937"/>
                  </a:cubicBezTo>
                  <a:cubicBezTo>
                    <a:pt x="218" y="1011"/>
                    <a:pt x="128" y="1074"/>
                    <a:pt x="55" y="1149"/>
                  </a:cubicBezTo>
                  <a:cubicBezTo>
                    <a:pt x="1" y="1208"/>
                    <a:pt x="35" y="1288"/>
                    <a:pt x="94" y="1312"/>
                  </a:cubicBezTo>
                  <a:cubicBezTo>
                    <a:pt x="91" y="1315"/>
                    <a:pt x="88" y="1313"/>
                    <a:pt x="85" y="1316"/>
                  </a:cubicBezTo>
                  <a:cubicBezTo>
                    <a:pt x="48" y="1352"/>
                    <a:pt x="41" y="1429"/>
                    <a:pt x="85" y="1463"/>
                  </a:cubicBezTo>
                  <a:cubicBezTo>
                    <a:pt x="463" y="1759"/>
                    <a:pt x="769" y="2138"/>
                    <a:pt x="978" y="2571"/>
                  </a:cubicBezTo>
                  <a:cubicBezTo>
                    <a:pt x="980" y="2575"/>
                    <a:pt x="984" y="2575"/>
                    <a:pt x="987" y="2578"/>
                  </a:cubicBezTo>
                  <a:cubicBezTo>
                    <a:pt x="999" y="2613"/>
                    <a:pt x="1023" y="2643"/>
                    <a:pt x="1064" y="2643"/>
                  </a:cubicBezTo>
                  <a:cubicBezTo>
                    <a:pt x="1068" y="2643"/>
                    <a:pt x="1073" y="2643"/>
                    <a:pt x="1077" y="2642"/>
                  </a:cubicBezTo>
                  <a:cubicBezTo>
                    <a:pt x="1742" y="2553"/>
                    <a:pt x="2148" y="1934"/>
                    <a:pt x="2455" y="1402"/>
                  </a:cubicBezTo>
                  <a:cubicBezTo>
                    <a:pt x="2483" y="1355"/>
                    <a:pt x="2464" y="1312"/>
                    <a:pt x="2431" y="1284"/>
                  </a:cubicBezTo>
                  <a:cubicBezTo>
                    <a:pt x="2446" y="1256"/>
                    <a:pt x="2444" y="1222"/>
                    <a:pt x="2428" y="1195"/>
                  </a:cubicBezTo>
                  <a:cubicBezTo>
                    <a:pt x="2255" y="949"/>
                    <a:pt x="2056" y="723"/>
                    <a:pt x="1833" y="520"/>
                  </a:cubicBezTo>
                  <a:cubicBezTo>
                    <a:pt x="1609" y="317"/>
                    <a:pt x="1381" y="96"/>
                    <a:pt x="1085" y="6"/>
                  </a:cubicBezTo>
                  <a:cubicBezTo>
                    <a:pt x="1073" y="2"/>
                    <a:pt x="1063" y="1"/>
                    <a:pt x="105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8" name="Google Shape;408;p17"/>
          <p:cNvPicPr preferRelativeResize="0"/>
          <p:nvPr/>
        </p:nvPicPr>
        <p:blipFill>
          <a:blip r:embed="rId4">
            <a:alphaModFix/>
          </a:blip>
          <a:stretch>
            <a:fillRect/>
          </a:stretch>
        </p:blipFill>
        <p:spPr>
          <a:xfrm rot="1967438">
            <a:off x="857725" y="4160695"/>
            <a:ext cx="1812952" cy="2263600"/>
          </a:xfrm>
          <a:prstGeom prst="rect">
            <a:avLst/>
          </a:prstGeom>
          <a:noFill/>
          <a:ln>
            <a:noFill/>
          </a:ln>
        </p:spPr>
      </p:pic>
      <p:pic>
        <p:nvPicPr>
          <p:cNvPr id="409" name="Google Shape;409;p17"/>
          <p:cNvPicPr preferRelativeResize="0"/>
          <p:nvPr/>
        </p:nvPicPr>
        <p:blipFill rotWithShape="1">
          <a:blip r:embed="rId5">
            <a:alphaModFix/>
          </a:blip>
          <a:srcRect/>
          <a:stretch/>
        </p:blipFill>
        <p:spPr>
          <a:xfrm rot="-3225712" flipH="1">
            <a:off x="-262400" y="3440326"/>
            <a:ext cx="1635353" cy="2741968"/>
          </a:xfrm>
          <a:prstGeom prst="rect">
            <a:avLst/>
          </a:prstGeom>
          <a:noFill/>
          <a:ln>
            <a:noFill/>
          </a:ln>
        </p:spPr>
      </p:pic>
    </p:spTree>
    <p:extLst>
      <p:ext uri="{BB962C8B-B14F-4D97-AF65-F5344CB8AC3E}">
        <p14:creationId xmlns:p14="http://schemas.microsoft.com/office/powerpoint/2010/main" val="3769633568"/>
      </p:ext>
    </p:extLst>
  </p:cSld>
  <p:clrMapOvr>
    <a:masterClrMapping/>
  </p:clrMapOvr>
  <p:hf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410"/>
        <p:cNvGrpSpPr/>
        <p:nvPr/>
      </p:nvGrpSpPr>
      <p:grpSpPr>
        <a:xfrm>
          <a:off x="0" y="0"/>
          <a:ext cx="0" cy="0"/>
          <a:chOff x="0" y="0"/>
          <a:chExt cx="0" cy="0"/>
        </a:xfrm>
      </p:grpSpPr>
      <p:pic>
        <p:nvPicPr>
          <p:cNvPr id="411" name="Google Shape;411;p18"/>
          <p:cNvPicPr preferRelativeResize="0"/>
          <p:nvPr/>
        </p:nvPicPr>
        <p:blipFill rotWithShape="1">
          <a:blip r:embed="rId2">
            <a:alphaModFix/>
          </a:blip>
          <a:srcRect b="27346"/>
          <a:stretch/>
        </p:blipFill>
        <p:spPr>
          <a:xfrm flipH="1">
            <a:off x="3" y="3216625"/>
            <a:ext cx="9143997" cy="1926875"/>
          </a:xfrm>
          <a:prstGeom prst="rect">
            <a:avLst/>
          </a:prstGeom>
          <a:noFill/>
          <a:ln>
            <a:noFill/>
          </a:ln>
        </p:spPr>
      </p:pic>
      <p:sp>
        <p:nvSpPr>
          <p:cNvPr id="412" name="Google Shape;412;p18"/>
          <p:cNvSpPr txBox="1">
            <a:spLocks noGrp="1"/>
          </p:cNvSpPr>
          <p:nvPr>
            <p:ph type="title"/>
          </p:nvPr>
        </p:nvSpPr>
        <p:spPr>
          <a:xfrm>
            <a:off x="713250" y="445025"/>
            <a:ext cx="4635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413" name="Google Shape;413;p18"/>
          <p:cNvSpPr txBox="1">
            <a:spLocks noGrp="1"/>
          </p:cNvSpPr>
          <p:nvPr>
            <p:ph type="body" idx="1"/>
          </p:nvPr>
        </p:nvSpPr>
        <p:spPr>
          <a:xfrm>
            <a:off x="713250" y="1408925"/>
            <a:ext cx="3632700" cy="3037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2"/>
              </a:buClr>
              <a:buSzPts val="1200"/>
              <a:buFont typeface="Nunito Light"/>
              <a:buChar char="❈"/>
              <a:defRPr/>
            </a:lvl1pPr>
            <a:lvl2pPr marL="914400" lvl="1" indent="-304800" rtl="0">
              <a:lnSpc>
                <a:spcPct val="100000"/>
              </a:lnSpc>
              <a:spcBef>
                <a:spcPts val="0"/>
              </a:spcBef>
              <a:spcAft>
                <a:spcPts val="0"/>
              </a:spcAft>
              <a:buClr>
                <a:srgbClr val="191919"/>
              </a:buClr>
              <a:buSzPts val="1200"/>
              <a:buFont typeface="Nunito Light"/>
              <a:buChar char="○"/>
              <a:defRPr/>
            </a:lvl2pPr>
            <a:lvl3pPr marL="1371600" lvl="2" indent="-304800" rtl="0">
              <a:lnSpc>
                <a:spcPct val="100000"/>
              </a:lnSpc>
              <a:spcBef>
                <a:spcPts val="0"/>
              </a:spcBef>
              <a:spcAft>
                <a:spcPts val="0"/>
              </a:spcAft>
              <a:buClr>
                <a:srgbClr val="191919"/>
              </a:buClr>
              <a:buSzPts val="1200"/>
              <a:buFont typeface="Nunito Light"/>
              <a:buChar char="■"/>
              <a:defRPr/>
            </a:lvl3pPr>
            <a:lvl4pPr marL="1828800" lvl="3" indent="-304800" rtl="0">
              <a:lnSpc>
                <a:spcPct val="100000"/>
              </a:lnSpc>
              <a:spcBef>
                <a:spcPts val="0"/>
              </a:spcBef>
              <a:spcAft>
                <a:spcPts val="0"/>
              </a:spcAft>
              <a:buClr>
                <a:srgbClr val="191919"/>
              </a:buClr>
              <a:buSzPts val="1200"/>
              <a:buFont typeface="Nunito Light"/>
              <a:buChar char="●"/>
              <a:defRPr/>
            </a:lvl4pPr>
            <a:lvl5pPr marL="2286000" lvl="4" indent="-304800" rtl="0">
              <a:lnSpc>
                <a:spcPct val="100000"/>
              </a:lnSpc>
              <a:spcBef>
                <a:spcPts val="0"/>
              </a:spcBef>
              <a:spcAft>
                <a:spcPts val="0"/>
              </a:spcAft>
              <a:buClr>
                <a:srgbClr val="191919"/>
              </a:buClr>
              <a:buSzPts val="1200"/>
              <a:buFont typeface="Nunito Light"/>
              <a:buChar char="○"/>
              <a:defRPr/>
            </a:lvl5pPr>
            <a:lvl6pPr marL="2743200" lvl="5" indent="-304800" rtl="0">
              <a:lnSpc>
                <a:spcPct val="100000"/>
              </a:lnSpc>
              <a:spcBef>
                <a:spcPts val="0"/>
              </a:spcBef>
              <a:spcAft>
                <a:spcPts val="0"/>
              </a:spcAft>
              <a:buClr>
                <a:srgbClr val="191919"/>
              </a:buClr>
              <a:buSzPts val="1200"/>
              <a:buFont typeface="Nunito Light"/>
              <a:buChar char="■"/>
              <a:defRPr/>
            </a:lvl6pPr>
            <a:lvl7pPr marL="3200400" lvl="6" indent="-304800" rtl="0">
              <a:lnSpc>
                <a:spcPct val="100000"/>
              </a:lnSpc>
              <a:spcBef>
                <a:spcPts val="0"/>
              </a:spcBef>
              <a:spcAft>
                <a:spcPts val="0"/>
              </a:spcAft>
              <a:buClr>
                <a:srgbClr val="191919"/>
              </a:buClr>
              <a:buSzPts val="1200"/>
              <a:buFont typeface="Nunito Light"/>
              <a:buChar char="●"/>
              <a:defRPr/>
            </a:lvl7pPr>
            <a:lvl8pPr marL="3657600" lvl="7" indent="-304800" rtl="0">
              <a:lnSpc>
                <a:spcPct val="100000"/>
              </a:lnSpc>
              <a:spcBef>
                <a:spcPts val="0"/>
              </a:spcBef>
              <a:spcAft>
                <a:spcPts val="0"/>
              </a:spcAft>
              <a:buClr>
                <a:srgbClr val="191919"/>
              </a:buClr>
              <a:buSzPts val="1200"/>
              <a:buFont typeface="Nunito Light"/>
              <a:buChar char="○"/>
              <a:defRPr/>
            </a:lvl8pPr>
            <a:lvl9pPr marL="4114800" lvl="8" indent="-304800" rtl="0">
              <a:lnSpc>
                <a:spcPct val="100000"/>
              </a:lnSpc>
              <a:spcBef>
                <a:spcPts val="0"/>
              </a:spcBef>
              <a:spcAft>
                <a:spcPts val="0"/>
              </a:spcAft>
              <a:buClr>
                <a:srgbClr val="191919"/>
              </a:buClr>
              <a:buSzPts val="1200"/>
              <a:buFont typeface="Nunito Light"/>
              <a:buChar char="■"/>
              <a:defRPr/>
            </a:lvl9pPr>
          </a:lstStyle>
          <a:p>
            <a:pPr lvl="0"/>
            <a:r>
              <a:rPr lang="en-US"/>
              <a:t>Click to edit Master text styles</a:t>
            </a:r>
          </a:p>
        </p:txBody>
      </p:sp>
      <p:sp>
        <p:nvSpPr>
          <p:cNvPr id="414" name="Google Shape;414;p18"/>
          <p:cNvSpPr txBox="1">
            <a:spLocks noGrp="1"/>
          </p:cNvSpPr>
          <p:nvPr>
            <p:ph type="body" idx="2"/>
          </p:nvPr>
        </p:nvSpPr>
        <p:spPr>
          <a:xfrm>
            <a:off x="4582950" y="1408925"/>
            <a:ext cx="3632700" cy="3037500"/>
          </a:xfrm>
          <a:prstGeom prst="rect">
            <a:avLst/>
          </a:prstGeom>
        </p:spPr>
        <p:txBody>
          <a:bodyPr spcFirstLastPara="1" wrap="square" lIns="91425" tIns="91425" rIns="91425" bIns="91425" anchor="t" anchorCtr="0">
            <a:noAutofit/>
          </a:bodyPr>
          <a:lstStyle>
            <a:lvl1pPr marL="457200" lvl="0" indent="-304800" rtl="0">
              <a:lnSpc>
                <a:spcPct val="100000"/>
              </a:lnSpc>
              <a:spcBef>
                <a:spcPts val="300"/>
              </a:spcBef>
              <a:spcAft>
                <a:spcPts val="0"/>
              </a:spcAft>
              <a:buClr>
                <a:schemeClr val="accent2"/>
              </a:buClr>
              <a:buSzPts val="1200"/>
              <a:buFont typeface="Nunito Light"/>
              <a:buChar char="❈"/>
              <a:defRPr/>
            </a:lvl1pPr>
            <a:lvl2pPr marL="914400" lvl="1" indent="-304800" rtl="0">
              <a:lnSpc>
                <a:spcPct val="100000"/>
              </a:lnSpc>
              <a:spcBef>
                <a:spcPts val="0"/>
              </a:spcBef>
              <a:spcAft>
                <a:spcPts val="0"/>
              </a:spcAft>
              <a:buClr>
                <a:srgbClr val="191919"/>
              </a:buClr>
              <a:buSzPts val="1200"/>
              <a:buFont typeface="Nunito Light"/>
              <a:buChar char="○"/>
              <a:defRPr/>
            </a:lvl2pPr>
            <a:lvl3pPr marL="1371600" lvl="2" indent="-304800" rtl="0">
              <a:lnSpc>
                <a:spcPct val="100000"/>
              </a:lnSpc>
              <a:spcBef>
                <a:spcPts val="0"/>
              </a:spcBef>
              <a:spcAft>
                <a:spcPts val="0"/>
              </a:spcAft>
              <a:buClr>
                <a:srgbClr val="191919"/>
              </a:buClr>
              <a:buSzPts val="1200"/>
              <a:buFont typeface="Nunito Light"/>
              <a:buChar char="■"/>
              <a:defRPr/>
            </a:lvl3pPr>
            <a:lvl4pPr marL="1828800" lvl="3" indent="-304800" rtl="0">
              <a:lnSpc>
                <a:spcPct val="100000"/>
              </a:lnSpc>
              <a:spcBef>
                <a:spcPts val="0"/>
              </a:spcBef>
              <a:spcAft>
                <a:spcPts val="0"/>
              </a:spcAft>
              <a:buClr>
                <a:srgbClr val="191919"/>
              </a:buClr>
              <a:buSzPts val="1200"/>
              <a:buFont typeface="Nunito Light"/>
              <a:buChar char="●"/>
              <a:defRPr/>
            </a:lvl4pPr>
            <a:lvl5pPr marL="2286000" lvl="4" indent="-304800" rtl="0">
              <a:lnSpc>
                <a:spcPct val="100000"/>
              </a:lnSpc>
              <a:spcBef>
                <a:spcPts val="0"/>
              </a:spcBef>
              <a:spcAft>
                <a:spcPts val="0"/>
              </a:spcAft>
              <a:buClr>
                <a:srgbClr val="191919"/>
              </a:buClr>
              <a:buSzPts val="1200"/>
              <a:buFont typeface="Nunito Light"/>
              <a:buChar char="○"/>
              <a:defRPr/>
            </a:lvl5pPr>
            <a:lvl6pPr marL="2743200" lvl="5" indent="-304800" rtl="0">
              <a:lnSpc>
                <a:spcPct val="100000"/>
              </a:lnSpc>
              <a:spcBef>
                <a:spcPts val="0"/>
              </a:spcBef>
              <a:spcAft>
                <a:spcPts val="0"/>
              </a:spcAft>
              <a:buClr>
                <a:srgbClr val="191919"/>
              </a:buClr>
              <a:buSzPts val="1200"/>
              <a:buFont typeface="Nunito Light"/>
              <a:buChar char="■"/>
              <a:defRPr/>
            </a:lvl6pPr>
            <a:lvl7pPr marL="3200400" lvl="6" indent="-304800" rtl="0">
              <a:lnSpc>
                <a:spcPct val="100000"/>
              </a:lnSpc>
              <a:spcBef>
                <a:spcPts val="0"/>
              </a:spcBef>
              <a:spcAft>
                <a:spcPts val="0"/>
              </a:spcAft>
              <a:buClr>
                <a:srgbClr val="191919"/>
              </a:buClr>
              <a:buSzPts val="1200"/>
              <a:buFont typeface="Nunito Light"/>
              <a:buChar char="●"/>
              <a:defRPr/>
            </a:lvl7pPr>
            <a:lvl8pPr marL="3657600" lvl="7" indent="-304800" rtl="0">
              <a:lnSpc>
                <a:spcPct val="100000"/>
              </a:lnSpc>
              <a:spcBef>
                <a:spcPts val="0"/>
              </a:spcBef>
              <a:spcAft>
                <a:spcPts val="0"/>
              </a:spcAft>
              <a:buClr>
                <a:srgbClr val="191919"/>
              </a:buClr>
              <a:buSzPts val="1200"/>
              <a:buFont typeface="Nunito Light"/>
              <a:buChar char="○"/>
              <a:defRPr/>
            </a:lvl8pPr>
            <a:lvl9pPr marL="4114800" lvl="8" indent="-304800" rtl="0">
              <a:lnSpc>
                <a:spcPct val="100000"/>
              </a:lnSpc>
              <a:spcBef>
                <a:spcPts val="0"/>
              </a:spcBef>
              <a:spcAft>
                <a:spcPts val="0"/>
              </a:spcAft>
              <a:buClr>
                <a:srgbClr val="191919"/>
              </a:buClr>
              <a:buSzPts val="1200"/>
              <a:buFont typeface="Nunito Light"/>
              <a:buChar char="■"/>
              <a:defRPr/>
            </a:lvl9pPr>
          </a:lstStyle>
          <a:p>
            <a:pPr lvl="0"/>
            <a:r>
              <a:rPr lang="en-US"/>
              <a:t>Click to edit Master text styles</a:t>
            </a:r>
          </a:p>
        </p:txBody>
      </p:sp>
      <p:pic>
        <p:nvPicPr>
          <p:cNvPr id="415" name="Google Shape;415;p18"/>
          <p:cNvPicPr preferRelativeResize="0"/>
          <p:nvPr/>
        </p:nvPicPr>
        <p:blipFill rotWithShape="1">
          <a:blip r:embed="rId3">
            <a:alphaModFix/>
          </a:blip>
          <a:srcRect/>
          <a:stretch/>
        </p:blipFill>
        <p:spPr>
          <a:xfrm rot="-1062201" flipH="1">
            <a:off x="7710235" y="-368093"/>
            <a:ext cx="1697905" cy="2119938"/>
          </a:xfrm>
          <a:prstGeom prst="rect">
            <a:avLst/>
          </a:prstGeom>
          <a:noFill/>
          <a:ln>
            <a:noFill/>
          </a:ln>
        </p:spPr>
      </p:pic>
      <p:pic>
        <p:nvPicPr>
          <p:cNvPr id="416" name="Google Shape;416;p18"/>
          <p:cNvPicPr preferRelativeResize="0"/>
          <p:nvPr/>
        </p:nvPicPr>
        <p:blipFill rotWithShape="1">
          <a:blip r:embed="rId3">
            <a:alphaModFix/>
          </a:blip>
          <a:srcRect/>
          <a:stretch/>
        </p:blipFill>
        <p:spPr>
          <a:xfrm rot="-3383867">
            <a:off x="8410761" y="1339582"/>
            <a:ext cx="1697905" cy="2119940"/>
          </a:xfrm>
          <a:prstGeom prst="rect">
            <a:avLst/>
          </a:prstGeom>
          <a:noFill/>
          <a:ln>
            <a:noFill/>
          </a:ln>
        </p:spPr>
      </p:pic>
    </p:spTree>
    <p:extLst>
      <p:ext uri="{BB962C8B-B14F-4D97-AF65-F5344CB8AC3E}">
        <p14:creationId xmlns:p14="http://schemas.microsoft.com/office/powerpoint/2010/main" val="2273141789"/>
      </p:ext>
    </p:extLst>
  </p:cSld>
  <p:clrMapOvr>
    <a:masterClrMapping/>
  </p:clrMapOvr>
  <p:hf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417"/>
        <p:cNvGrpSpPr/>
        <p:nvPr/>
      </p:nvGrpSpPr>
      <p:grpSpPr>
        <a:xfrm>
          <a:off x="0" y="0"/>
          <a:ext cx="0" cy="0"/>
          <a:chOff x="0" y="0"/>
          <a:chExt cx="0" cy="0"/>
        </a:xfrm>
      </p:grpSpPr>
      <p:pic>
        <p:nvPicPr>
          <p:cNvPr id="418" name="Google Shape;418;p19"/>
          <p:cNvPicPr preferRelativeResize="0"/>
          <p:nvPr/>
        </p:nvPicPr>
        <p:blipFill>
          <a:blip r:embed="rId2">
            <a:alphaModFix/>
          </a:blip>
          <a:stretch>
            <a:fillRect/>
          </a:stretch>
        </p:blipFill>
        <p:spPr>
          <a:xfrm>
            <a:off x="0" y="4"/>
            <a:ext cx="9144003" cy="3366493"/>
          </a:xfrm>
          <a:prstGeom prst="rect">
            <a:avLst/>
          </a:prstGeom>
          <a:noFill/>
          <a:ln>
            <a:noFill/>
          </a:ln>
        </p:spPr>
      </p:pic>
      <p:sp>
        <p:nvSpPr>
          <p:cNvPr id="419" name="Google Shape;41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420" name="Google Shape;420;p19"/>
          <p:cNvSpPr txBox="1">
            <a:spLocks noGrp="1"/>
          </p:cNvSpPr>
          <p:nvPr>
            <p:ph type="subTitle" idx="1"/>
          </p:nvPr>
        </p:nvSpPr>
        <p:spPr>
          <a:xfrm>
            <a:off x="720000" y="1677005"/>
            <a:ext cx="7288500" cy="48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21" name="Google Shape;421;p19"/>
          <p:cNvSpPr txBox="1">
            <a:spLocks noGrp="1"/>
          </p:cNvSpPr>
          <p:nvPr>
            <p:ph type="subTitle" idx="2"/>
          </p:nvPr>
        </p:nvSpPr>
        <p:spPr>
          <a:xfrm>
            <a:off x="720000" y="2716473"/>
            <a:ext cx="7288500" cy="66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22" name="Google Shape;422;p19"/>
          <p:cNvSpPr txBox="1">
            <a:spLocks noGrp="1"/>
          </p:cNvSpPr>
          <p:nvPr>
            <p:ph type="subTitle" idx="3"/>
          </p:nvPr>
        </p:nvSpPr>
        <p:spPr>
          <a:xfrm>
            <a:off x="720000" y="3939800"/>
            <a:ext cx="7288500" cy="66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23" name="Google Shape;423;p19"/>
          <p:cNvSpPr txBox="1">
            <a:spLocks noGrp="1"/>
          </p:cNvSpPr>
          <p:nvPr>
            <p:ph type="subTitle" idx="4"/>
          </p:nvPr>
        </p:nvSpPr>
        <p:spPr>
          <a:xfrm>
            <a:off x="720000" y="1379805"/>
            <a:ext cx="7288500" cy="36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424" name="Google Shape;424;p19"/>
          <p:cNvSpPr txBox="1">
            <a:spLocks noGrp="1"/>
          </p:cNvSpPr>
          <p:nvPr>
            <p:ph type="subTitle" idx="5"/>
          </p:nvPr>
        </p:nvSpPr>
        <p:spPr>
          <a:xfrm>
            <a:off x="720000" y="2419235"/>
            <a:ext cx="7288500" cy="36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425" name="Google Shape;425;p19"/>
          <p:cNvSpPr txBox="1">
            <a:spLocks noGrp="1"/>
          </p:cNvSpPr>
          <p:nvPr>
            <p:ph type="subTitle" idx="6"/>
          </p:nvPr>
        </p:nvSpPr>
        <p:spPr>
          <a:xfrm>
            <a:off x="720000" y="3642601"/>
            <a:ext cx="7288500" cy="36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grpSp>
        <p:nvGrpSpPr>
          <p:cNvPr id="426" name="Google Shape;426;p19"/>
          <p:cNvGrpSpPr/>
          <p:nvPr/>
        </p:nvGrpSpPr>
        <p:grpSpPr>
          <a:xfrm flipH="1">
            <a:off x="78285" y="3798726"/>
            <a:ext cx="1355509" cy="1305452"/>
            <a:chOff x="7449675" y="3536680"/>
            <a:chExt cx="1538603" cy="1481785"/>
          </a:xfrm>
        </p:grpSpPr>
        <p:sp>
          <p:nvSpPr>
            <p:cNvPr id="427" name="Google Shape;427;p19"/>
            <p:cNvSpPr/>
            <p:nvPr/>
          </p:nvSpPr>
          <p:spPr>
            <a:xfrm>
              <a:off x="8578308" y="3536680"/>
              <a:ext cx="197955" cy="198420"/>
            </a:xfrm>
            <a:custGeom>
              <a:avLst/>
              <a:gdLst/>
              <a:ahLst/>
              <a:cxnLst/>
              <a:rect l="l" t="t" r="r" b="b"/>
              <a:pathLst>
                <a:path w="3407" h="3415" extrusionOk="0">
                  <a:moveTo>
                    <a:pt x="225" y="1"/>
                  </a:moveTo>
                  <a:cubicBezTo>
                    <a:pt x="111" y="1"/>
                    <a:pt x="1" y="112"/>
                    <a:pt x="85" y="231"/>
                  </a:cubicBezTo>
                  <a:cubicBezTo>
                    <a:pt x="317" y="560"/>
                    <a:pt x="692" y="691"/>
                    <a:pt x="1080" y="736"/>
                  </a:cubicBezTo>
                  <a:cubicBezTo>
                    <a:pt x="1506" y="785"/>
                    <a:pt x="1996" y="711"/>
                    <a:pt x="2359" y="987"/>
                  </a:cubicBezTo>
                  <a:cubicBezTo>
                    <a:pt x="2544" y="1126"/>
                    <a:pt x="2696" y="1329"/>
                    <a:pt x="2829" y="1515"/>
                  </a:cubicBezTo>
                  <a:cubicBezTo>
                    <a:pt x="2967" y="1707"/>
                    <a:pt x="3061" y="1908"/>
                    <a:pt x="3023" y="2149"/>
                  </a:cubicBezTo>
                  <a:cubicBezTo>
                    <a:pt x="2958" y="2565"/>
                    <a:pt x="2627" y="2918"/>
                    <a:pt x="2242" y="3065"/>
                  </a:cubicBezTo>
                  <a:cubicBezTo>
                    <a:pt x="2216" y="3075"/>
                    <a:pt x="2192" y="3091"/>
                    <a:pt x="2174" y="3112"/>
                  </a:cubicBezTo>
                  <a:cubicBezTo>
                    <a:pt x="2156" y="3102"/>
                    <a:pt x="2137" y="3098"/>
                    <a:pt x="2117" y="3098"/>
                  </a:cubicBezTo>
                  <a:cubicBezTo>
                    <a:pt x="2113" y="3098"/>
                    <a:pt x="2108" y="3098"/>
                    <a:pt x="2103" y="3099"/>
                  </a:cubicBezTo>
                  <a:cubicBezTo>
                    <a:pt x="2082" y="3101"/>
                    <a:pt x="2061" y="3103"/>
                    <a:pt x="2041" y="3103"/>
                  </a:cubicBezTo>
                  <a:cubicBezTo>
                    <a:pt x="1738" y="3103"/>
                    <a:pt x="1496" y="2805"/>
                    <a:pt x="1414" y="2533"/>
                  </a:cubicBezTo>
                  <a:cubicBezTo>
                    <a:pt x="1372" y="2391"/>
                    <a:pt x="1364" y="2231"/>
                    <a:pt x="1432" y="2095"/>
                  </a:cubicBezTo>
                  <a:cubicBezTo>
                    <a:pt x="1463" y="2031"/>
                    <a:pt x="1506" y="1975"/>
                    <a:pt x="1560" y="1929"/>
                  </a:cubicBezTo>
                  <a:cubicBezTo>
                    <a:pt x="1582" y="1911"/>
                    <a:pt x="1607" y="1895"/>
                    <a:pt x="1632" y="1881"/>
                  </a:cubicBezTo>
                  <a:cubicBezTo>
                    <a:pt x="1677" y="1852"/>
                    <a:pt x="1700" y="1818"/>
                    <a:pt x="1731" y="1776"/>
                  </a:cubicBezTo>
                  <a:cubicBezTo>
                    <a:pt x="1788" y="1707"/>
                    <a:pt x="1771" y="1604"/>
                    <a:pt x="1680" y="1576"/>
                  </a:cubicBezTo>
                  <a:cubicBezTo>
                    <a:pt x="1642" y="1565"/>
                    <a:pt x="1606" y="1557"/>
                    <a:pt x="1571" y="1557"/>
                  </a:cubicBezTo>
                  <a:cubicBezTo>
                    <a:pt x="1541" y="1557"/>
                    <a:pt x="1511" y="1563"/>
                    <a:pt x="1480" y="1576"/>
                  </a:cubicBezTo>
                  <a:cubicBezTo>
                    <a:pt x="1428" y="1601"/>
                    <a:pt x="1379" y="1634"/>
                    <a:pt x="1335" y="1672"/>
                  </a:cubicBezTo>
                  <a:cubicBezTo>
                    <a:pt x="1256" y="1739"/>
                    <a:pt x="1191" y="1821"/>
                    <a:pt x="1143" y="1912"/>
                  </a:cubicBezTo>
                  <a:cubicBezTo>
                    <a:pt x="1032" y="2129"/>
                    <a:pt x="1019" y="2377"/>
                    <a:pt x="1087" y="2610"/>
                  </a:cubicBezTo>
                  <a:cubicBezTo>
                    <a:pt x="1209" y="3023"/>
                    <a:pt x="1573" y="3414"/>
                    <a:pt x="2017" y="3414"/>
                  </a:cubicBezTo>
                  <a:cubicBezTo>
                    <a:pt x="2059" y="3414"/>
                    <a:pt x="2101" y="3411"/>
                    <a:pt x="2143" y="3404"/>
                  </a:cubicBezTo>
                  <a:cubicBezTo>
                    <a:pt x="2164" y="3401"/>
                    <a:pt x="2183" y="3393"/>
                    <a:pt x="2199" y="3381"/>
                  </a:cubicBezTo>
                  <a:cubicBezTo>
                    <a:pt x="2223" y="3396"/>
                    <a:pt x="2249" y="3404"/>
                    <a:pt x="2276" y="3404"/>
                  </a:cubicBezTo>
                  <a:cubicBezTo>
                    <a:pt x="2295" y="3404"/>
                    <a:pt x="2314" y="3400"/>
                    <a:pt x="2333" y="3392"/>
                  </a:cubicBezTo>
                  <a:cubicBezTo>
                    <a:pt x="2762" y="3235"/>
                    <a:pt x="3110" y="2913"/>
                    <a:pt x="3280" y="2485"/>
                  </a:cubicBezTo>
                  <a:cubicBezTo>
                    <a:pt x="3372" y="2252"/>
                    <a:pt x="3406" y="1988"/>
                    <a:pt x="3332" y="1745"/>
                  </a:cubicBezTo>
                  <a:cubicBezTo>
                    <a:pt x="3257" y="1493"/>
                    <a:pt x="3085" y="1286"/>
                    <a:pt x="2922" y="1085"/>
                  </a:cubicBezTo>
                  <a:cubicBezTo>
                    <a:pt x="2764" y="886"/>
                    <a:pt x="2587" y="697"/>
                    <a:pt x="2355" y="588"/>
                  </a:cubicBezTo>
                  <a:cubicBezTo>
                    <a:pt x="2128" y="483"/>
                    <a:pt x="1882" y="448"/>
                    <a:pt x="1635" y="431"/>
                  </a:cubicBezTo>
                  <a:cubicBezTo>
                    <a:pt x="1220" y="403"/>
                    <a:pt x="640" y="449"/>
                    <a:pt x="360" y="70"/>
                  </a:cubicBezTo>
                  <a:cubicBezTo>
                    <a:pt x="324" y="21"/>
                    <a:pt x="274" y="1"/>
                    <a:pt x="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9"/>
            <p:cNvSpPr/>
            <p:nvPr/>
          </p:nvSpPr>
          <p:spPr>
            <a:xfrm>
              <a:off x="8681440" y="3622556"/>
              <a:ext cx="43286" cy="60194"/>
            </a:xfrm>
            <a:custGeom>
              <a:avLst/>
              <a:gdLst/>
              <a:ahLst/>
              <a:cxnLst/>
              <a:rect l="l" t="t" r="r" b="b"/>
              <a:pathLst>
                <a:path w="745" h="1036" extrusionOk="0">
                  <a:moveTo>
                    <a:pt x="259" y="339"/>
                  </a:moveTo>
                  <a:cubicBezTo>
                    <a:pt x="259" y="339"/>
                    <a:pt x="262" y="340"/>
                    <a:pt x="272" y="344"/>
                  </a:cubicBezTo>
                  <a:lnTo>
                    <a:pt x="272" y="344"/>
                  </a:lnTo>
                  <a:cubicBezTo>
                    <a:pt x="267" y="341"/>
                    <a:pt x="260" y="339"/>
                    <a:pt x="259" y="339"/>
                  </a:cubicBezTo>
                  <a:close/>
                  <a:moveTo>
                    <a:pt x="392" y="492"/>
                  </a:moveTo>
                  <a:cubicBezTo>
                    <a:pt x="393" y="499"/>
                    <a:pt x="393" y="504"/>
                    <a:pt x="392" y="504"/>
                  </a:cubicBezTo>
                  <a:cubicBezTo>
                    <a:pt x="392" y="504"/>
                    <a:pt x="392" y="501"/>
                    <a:pt x="392" y="492"/>
                  </a:cubicBezTo>
                  <a:close/>
                  <a:moveTo>
                    <a:pt x="215" y="0"/>
                  </a:moveTo>
                  <a:cubicBezTo>
                    <a:pt x="198" y="0"/>
                    <a:pt x="181" y="1"/>
                    <a:pt x="164" y="3"/>
                  </a:cubicBezTo>
                  <a:cubicBezTo>
                    <a:pt x="121" y="5"/>
                    <a:pt x="79" y="21"/>
                    <a:pt x="48" y="51"/>
                  </a:cubicBezTo>
                  <a:cubicBezTo>
                    <a:pt x="19" y="82"/>
                    <a:pt x="1" y="123"/>
                    <a:pt x="1" y="166"/>
                  </a:cubicBezTo>
                  <a:cubicBezTo>
                    <a:pt x="4" y="244"/>
                    <a:pt x="67" y="330"/>
                    <a:pt x="151" y="330"/>
                  </a:cubicBezTo>
                  <a:cubicBezTo>
                    <a:pt x="155" y="330"/>
                    <a:pt x="160" y="330"/>
                    <a:pt x="164" y="329"/>
                  </a:cubicBezTo>
                  <a:cubicBezTo>
                    <a:pt x="176" y="329"/>
                    <a:pt x="187" y="328"/>
                    <a:pt x="198" y="328"/>
                  </a:cubicBezTo>
                  <a:cubicBezTo>
                    <a:pt x="205" y="328"/>
                    <a:pt x="214" y="329"/>
                    <a:pt x="221" y="329"/>
                  </a:cubicBezTo>
                  <a:lnTo>
                    <a:pt x="227" y="329"/>
                  </a:lnTo>
                  <a:cubicBezTo>
                    <a:pt x="236" y="332"/>
                    <a:pt x="245" y="334"/>
                    <a:pt x="256" y="337"/>
                  </a:cubicBezTo>
                  <a:cubicBezTo>
                    <a:pt x="264" y="340"/>
                    <a:pt x="273" y="344"/>
                    <a:pt x="282" y="347"/>
                  </a:cubicBezTo>
                  <a:cubicBezTo>
                    <a:pt x="278" y="346"/>
                    <a:pt x="275" y="345"/>
                    <a:pt x="272" y="344"/>
                  </a:cubicBezTo>
                  <a:lnTo>
                    <a:pt x="272" y="344"/>
                  </a:lnTo>
                  <a:cubicBezTo>
                    <a:pt x="274" y="345"/>
                    <a:pt x="276" y="346"/>
                    <a:pt x="278" y="347"/>
                  </a:cubicBezTo>
                  <a:cubicBezTo>
                    <a:pt x="290" y="353"/>
                    <a:pt x="299" y="357"/>
                    <a:pt x="307" y="363"/>
                  </a:cubicBezTo>
                  <a:lnTo>
                    <a:pt x="318" y="371"/>
                  </a:lnTo>
                  <a:cubicBezTo>
                    <a:pt x="317" y="370"/>
                    <a:pt x="316" y="370"/>
                    <a:pt x="316" y="370"/>
                  </a:cubicBezTo>
                  <a:lnTo>
                    <a:pt x="316" y="370"/>
                  </a:lnTo>
                  <a:cubicBezTo>
                    <a:pt x="315" y="370"/>
                    <a:pt x="329" y="380"/>
                    <a:pt x="333" y="384"/>
                  </a:cubicBezTo>
                  <a:cubicBezTo>
                    <a:pt x="338" y="390"/>
                    <a:pt x="346" y="397"/>
                    <a:pt x="352" y="405"/>
                  </a:cubicBezTo>
                  <a:lnTo>
                    <a:pt x="356" y="409"/>
                  </a:lnTo>
                  <a:cubicBezTo>
                    <a:pt x="359" y="415"/>
                    <a:pt x="364" y="421"/>
                    <a:pt x="367" y="425"/>
                  </a:cubicBezTo>
                  <a:cubicBezTo>
                    <a:pt x="373" y="434"/>
                    <a:pt x="377" y="443"/>
                    <a:pt x="383" y="452"/>
                  </a:cubicBezTo>
                  <a:cubicBezTo>
                    <a:pt x="386" y="463"/>
                    <a:pt x="389" y="473"/>
                    <a:pt x="392" y="483"/>
                  </a:cubicBezTo>
                  <a:cubicBezTo>
                    <a:pt x="392" y="486"/>
                    <a:pt x="392" y="488"/>
                    <a:pt x="392" y="491"/>
                  </a:cubicBezTo>
                  <a:lnTo>
                    <a:pt x="392" y="532"/>
                  </a:lnTo>
                  <a:cubicBezTo>
                    <a:pt x="390" y="544"/>
                    <a:pt x="389" y="554"/>
                    <a:pt x="386" y="563"/>
                  </a:cubicBezTo>
                  <a:cubicBezTo>
                    <a:pt x="384" y="569"/>
                    <a:pt x="381" y="575"/>
                    <a:pt x="378" y="582"/>
                  </a:cubicBezTo>
                  <a:cubicBezTo>
                    <a:pt x="377" y="585"/>
                    <a:pt x="377" y="587"/>
                    <a:pt x="376" y="590"/>
                  </a:cubicBezTo>
                  <a:cubicBezTo>
                    <a:pt x="368" y="605"/>
                    <a:pt x="356" y="618"/>
                    <a:pt x="349" y="631"/>
                  </a:cubicBezTo>
                  <a:lnTo>
                    <a:pt x="346" y="636"/>
                  </a:lnTo>
                  <a:cubicBezTo>
                    <a:pt x="337" y="645"/>
                    <a:pt x="330" y="652"/>
                    <a:pt x="321" y="659"/>
                  </a:cubicBezTo>
                  <a:lnTo>
                    <a:pt x="313" y="667"/>
                  </a:lnTo>
                  <a:cubicBezTo>
                    <a:pt x="307" y="670"/>
                    <a:pt x="301" y="674"/>
                    <a:pt x="297" y="677"/>
                  </a:cubicBezTo>
                  <a:cubicBezTo>
                    <a:pt x="290" y="682"/>
                    <a:pt x="281" y="688"/>
                    <a:pt x="272" y="692"/>
                  </a:cubicBezTo>
                  <a:lnTo>
                    <a:pt x="270" y="692"/>
                  </a:lnTo>
                  <a:cubicBezTo>
                    <a:pt x="239" y="698"/>
                    <a:pt x="210" y="710"/>
                    <a:pt x="183" y="726"/>
                  </a:cubicBezTo>
                  <a:cubicBezTo>
                    <a:pt x="125" y="760"/>
                    <a:pt x="93" y="825"/>
                    <a:pt x="103" y="892"/>
                  </a:cubicBezTo>
                  <a:cubicBezTo>
                    <a:pt x="110" y="951"/>
                    <a:pt x="158" y="1022"/>
                    <a:pt x="223" y="1031"/>
                  </a:cubicBezTo>
                  <a:cubicBezTo>
                    <a:pt x="239" y="1034"/>
                    <a:pt x="256" y="1036"/>
                    <a:pt x="272" y="1036"/>
                  </a:cubicBezTo>
                  <a:cubicBezTo>
                    <a:pt x="304" y="1036"/>
                    <a:pt x="337" y="1030"/>
                    <a:pt x="368" y="1019"/>
                  </a:cubicBezTo>
                  <a:cubicBezTo>
                    <a:pt x="404" y="1006"/>
                    <a:pt x="438" y="991"/>
                    <a:pt x="470" y="972"/>
                  </a:cubicBezTo>
                  <a:cubicBezTo>
                    <a:pt x="521" y="941"/>
                    <a:pt x="567" y="899"/>
                    <a:pt x="604" y="853"/>
                  </a:cubicBezTo>
                  <a:cubicBezTo>
                    <a:pt x="694" y="739"/>
                    <a:pt x="744" y="602"/>
                    <a:pt x="725" y="455"/>
                  </a:cubicBezTo>
                  <a:cubicBezTo>
                    <a:pt x="692" y="211"/>
                    <a:pt x="465"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9"/>
            <p:cNvSpPr/>
            <p:nvPr/>
          </p:nvSpPr>
          <p:spPr>
            <a:xfrm>
              <a:off x="8560703" y="3588450"/>
              <a:ext cx="202545" cy="585150"/>
            </a:xfrm>
            <a:custGeom>
              <a:avLst/>
              <a:gdLst/>
              <a:ahLst/>
              <a:cxnLst/>
              <a:rect l="l" t="t" r="r" b="b"/>
              <a:pathLst>
                <a:path w="3486" h="10071" extrusionOk="0">
                  <a:moveTo>
                    <a:pt x="2237" y="6849"/>
                  </a:moveTo>
                  <a:cubicBezTo>
                    <a:pt x="2290" y="6849"/>
                    <a:pt x="2342" y="6852"/>
                    <a:pt x="2394" y="6858"/>
                  </a:cubicBezTo>
                  <a:cubicBezTo>
                    <a:pt x="2368" y="7019"/>
                    <a:pt x="2322" y="7178"/>
                    <a:pt x="2257" y="7327"/>
                  </a:cubicBezTo>
                  <a:cubicBezTo>
                    <a:pt x="2193" y="7466"/>
                    <a:pt x="2063" y="7609"/>
                    <a:pt x="2023" y="7760"/>
                  </a:cubicBezTo>
                  <a:cubicBezTo>
                    <a:pt x="1993" y="7738"/>
                    <a:pt x="1957" y="7727"/>
                    <a:pt x="1921" y="7727"/>
                  </a:cubicBezTo>
                  <a:cubicBezTo>
                    <a:pt x="1882" y="7727"/>
                    <a:pt x="1843" y="7741"/>
                    <a:pt x="1814" y="7772"/>
                  </a:cubicBezTo>
                  <a:cubicBezTo>
                    <a:pt x="1806" y="7780"/>
                    <a:pt x="1799" y="7788"/>
                    <a:pt x="1790" y="7795"/>
                  </a:cubicBezTo>
                  <a:cubicBezTo>
                    <a:pt x="1788" y="7797"/>
                    <a:pt x="1787" y="7799"/>
                    <a:pt x="1786" y="7800"/>
                  </a:cubicBezTo>
                  <a:lnTo>
                    <a:pt x="1786" y="7800"/>
                  </a:lnTo>
                  <a:cubicBezTo>
                    <a:pt x="1777" y="7805"/>
                    <a:pt x="1768" y="7811"/>
                    <a:pt x="1760" y="7816"/>
                  </a:cubicBezTo>
                  <a:lnTo>
                    <a:pt x="1746" y="7823"/>
                  </a:lnTo>
                  <a:cubicBezTo>
                    <a:pt x="1726" y="7831"/>
                    <a:pt x="1706" y="7835"/>
                    <a:pt x="1686" y="7840"/>
                  </a:cubicBezTo>
                  <a:cubicBezTo>
                    <a:pt x="1673" y="7840"/>
                    <a:pt x="1660" y="7841"/>
                    <a:pt x="1646" y="7841"/>
                  </a:cubicBezTo>
                  <a:cubicBezTo>
                    <a:pt x="1633" y="7841"/>
                    <a:pt x="1624" y="7841"/>
                    <a:pt x="1612" y="7840"/>
                  </a:cubicBezTo>
                  <a:lnTo>
                    <a:pt x="1608" y="7840"/>
                  </a:lnTo>
                  <a:cubicBezTo>
                    <a:pt x="1586" y="7834"/>
                    <a:pt x="1562" y="7829"/>
                    <a:pt x="1540" y="7822"/>
                  </a:cubicBezTo>
                  <a:lnTo>
                    <a:pt x="1521" y="7816"/>
                  </a:lnTo>
                  <a:lnTo>
                    <a:pt x="1521" y="7816"/>
                  </a:lnTo>
                  <a:cubicBezTo>
                    <a:pt x="1515" y="7814"/>
                    <a:pt x="1502" y="7808"/>
                    <a:pt x="1498" y="7806"/>
                  </a:cubicBezTo>
                  <a:cubicBezTo>
                    <a:pt x="1476" y="7795"/>
                    <a:pt x="1456" y="7782"/>
                    <a:pt x="1434" y="7769"/>
                  </a:cubicBezTo>
                  <a:lnTo>
                    <a:pt x="1434" y="7769"/>
                  </a:lnTo>
                  <a:cubicBezTo>
                    <a:pt x="1433" y="7768"/>
                    <a:pt x="1432" y="7767"/>
                    <a:pt x="1430" y="7766"/>
                  </a:cubicBezTo>
                  <a:cubicBezTo>
                    <a:pt x="1421" y="7758"/>
                    <a:pt x="1412" y="7751"/>
                    <a:pt x="1405" y="7743"/>
                  </a:cubicBezTo>
                  <a:cubicBezTo>
                    <a:pt x="1396" y="7735"/>
                    <a:pt x="1389" y="7727"/>
                    <a:pt x="1380" y="7718"/>
                  </a:cubicBezTo>
                  <a:cubicBezTo>
                    <a:pt x="1377" y="7715"/>
                    <a:pt x="1375" y="7712"/>
                    <a:pt x="1372" y="7709"/>
                  </a:cubicBezTo>
                  <a:cubicBezTo>
                    <a:pt x="1361" y="7689"/>
                    <a:pt x="1347" y="7669"/>
                    <a:pt x="1335" y="7647"/>
                  </a:cubicBezTo>
                  <a:cubicBezTo>
                    <a:pt x="1335" y="7646"/>
                    <a:pt x="1335" y="7646"/>
                    <a:pt x="1335" y="7646"/>
                  </a:cubicBezTo>
                  <a:cubicBezTo>
                    <a:pt x="1335" y="7646"/>
                    <a:pt x="1335" y="7646"/>
                    <a:pt x="1334" y="7646"/>
                  </a:cubicBezTo>
                  <a:cubicBezTo>
                    <a:pt x="1334" y="7644"/>
                    <a:pt x="1334" y="7641"/>
                    <a:pt x="1332" y="7640"/>
                  </a:cubicBezTo>
                  <a:cubicBezTo>
                    <a:pt x="1328" y="7625"/>
                    <a:pt x="1324" y="7609"/>
                    <a:pt x="1319" y="7592"/>
                  </a:cubicBezTo>
                  <a:cubicBezTo>
                    <a:pt x="1316" y="7580"/>
                    <a:pt x="1313" y="7567"/>
                    <a:pt x="1312" y="7555"/>
                  </a:cubicBezTo>
                  <a:cubicBezTo>
                    <a:pt x="1312" y="7551"/>
                    <a:pt x="1312" y="7546"/>
                    <a:pt x="1310" y="7542"/>
                  </a:cubicBezTo>
                  <a:cubicBezTo>
                    <a:pt x="1307" y="7512"/>
                    <a:pt x="1307" y="7481"/>
                    <a:pt x="1310" y="7452"/>
                  </a:cubicBezTo>
                  <a:cubicBezTo>
                    <a:pt x="1310" y="7446"/>
                    <a:pt x="1312" y="7441"/>
                    <a:pt x="1312" y="7435"/>
                  </a:cubicBezTo>
                  <a:lnTo>
                    <a:pt x="1312" y="7434"/>
                  </a:lnTo>
                  <a:cubicBezTo>
                    <a:pt x="1315" y="7421"/>
                    <a:pt x="1318" y="7407"/>
                    <a:pt x="1321" y="7392"/>
                  </a:cubicBezTo>
                  <a:cubicBezTo>
                    <a:pt x="1328" y="7363"/>
                    <a:pt x="1337" y="7333"/>
                    <a:pt x="1347" y="7305"/>
                  </a:cubicBezTo>
                  <a:lnTo>
                    <a:pt x="1349" y="7301"/>
                  </a:lnTo>
                  <a:lnTo>
                    <a:pt x="1356" y="7286"/>
                  </a:lnTo>
                  <a:cubicBezTo>
                    <a:pt x="1364" y="7271"/>
                    <a:pt x="1371" y="7256"/>
                    <a:pt x="1378" y="7241"/>
                  </a:cubicBezTo>
                  <a:cubicBezTo>
                    <a:pt x="1396" y="7212"/>
                    <a:pt x="1414" y="7184"/>
                    <a:pt x="1433" y="7155"/>
                  </a:cubicBezTo>
                  <a:cubicBezTo>
                    <a:pt x="1441" y="7150"/>
                    <a:pt x="1445" y="7142"/>
                    <a:pt x="1452" y="7135"/>
                  </a:cubicBezTo>
                  <a:cubicBezTo>
                    <a:pt x="1463" y="7121"/>
                    <a:pt x="1475" y="7110"/>
                    <a:pt x="1486" y="7098"/>
                  </a:cubicBezTo>
                  <a:cubicBezTo>
                    <a:pt x="1512" y="7073"/>
                    <a:pt x="1538" y="7049"/>
                    <a:pt x="1568" y="7027"/>
                  </a:cubicBezTo>
                  <a:cubicBezTo>
                    <a:pt x="1608" y="6994"/>
                    <a:pt x="1621" y="6938"/>
                    <a:pt x="1614" y="6884"/>
                  </a:cubicBezTo>
                  <a:cubicBezTo>
                    <a:pt x="1811" y="6862"/>
                    <a:pt x="2008" y="6850"/>
                    <a:pt x="2206" y="6849"/>
                  </a:cubicBezTo>
                  <a:cubicBezTo>
                    <a:pt x="2217" y="6849"/>
                    <a:pt x="2227" y="6849"/>
                    <a:pt x="2237" y="6849"/>
                  </a:cubicBezTo>
                  <a:close/>
                  <a:moveTo>
                    <a:pt x="2456" y="8691"/>
                  </a:moveTo>
                  <a:cubicBezTo>
                    <a:pt x="2488" y="8691"/>
                    <a:pt x="2520" y="8692"/>
                    <a:pt x="2551" y="8696"/>
                  </a:cubicBezTo>
                  <a:cubicBezTo>
                    <a:pt x="2653" y="8705"/>
                    <a:pt x="2762" y="8736"/>
                    <a:pt x="2843" y="8801"/>
                  </a:cubicBezTo>
                  <a:cubicBezTo>
                    <a:pt x="2873" y="8827"/>
                    <a:pt x="2898" y="8857"/>
                    <a:pt x="2920" y="8890"/>
                  </a:cubicBezTo>
                  <a:cubicBezTo>
                    <a:pt x="2884" y="8993"/>
                    <a:pt x="2837" y="9091"/>
                    <a:pt x="2782" y="9184"/>
                  </a:cubicBezTo>
                  <a:cubicBezTo>
                    <a:pt x="2698" y="9316"/>
                    <a:pt x="2541" y="9387"/>
                    <a:pt x="2486" y="9531"/>
                  </a:cubicBezTo>
                  <a:cubicBezTo>
                    <a:pt x="2480" y="9547"/>
                    <a:pt x="2479" y="9565"/>
                    <a:pt x="2480" y="9583"/>
                  </a:cubicBezTo>
                  <a:cubicBezTo>
                    <a:pt x="2458" y="9518"/>
                    <a:pt x="2403" y="9465"/>
                    <a:pt x="2335" y="9465"/>
                  </a:cubicBezTo>
                  <a:cubicBezTo>
                    <a:pt x="2309" y="9465"/>
                    <a:pt x="2280" y="9474"/>
                    <a:pt x="2251" y="9492"/>
                  </a:cubicBezTo>
                  <a:cubicBezTo>
                    <a:pt x="2208" y="9520"/>
                    <a:pt x="2159" y="9533"/>
                    <a:pt x="2109" y="9533"/>
                  </a:cubicBezTo>
                  <a:cubicBezTo>
                    <a:pt x="2015" y="9533"/>
                    <a:pt x="1920" y="9487"/>
                    <a:pt x="1863" y="9405"/>
                  </a:cubicBezTo>
                  <a:cubicBezTo>
                    <a:pt x="1752" y="9248"/>
                    <a:pt x="1812" y="9017"/>
                    <a:pt x="1938" y="8887"/>
                  </a:cubicBezTo>
                  <a:cubicBezTo>
                    <a:pt x="2071" y="8749"/>
                    <a:pt x="2266" y="8691"/>
                    <a:pt x="2456" y="8691"/>
                  </a:cubicBezTo>
                  <a:close/>
                  <a:moveTo>
                    <a:pt x="156" y="1"/>
                  </a:moveTo>
                  <a:cubicBezTo>
                    <a:pt x="76" y="1"/>
                    <a:pt x="0" y="52"/>
                    <a:pt x="7" y="155"/>
                  </a:cubicBezTo>
                  <a:cubicBezTo>
                    <a:pt x="62" y="1041"/>
                    <a:pt x="405" y="1883"/>
                    <a:pt x="986" y="2554"/>
                  </a:cubicBezTo>
                  <a:cubicBezTo>
                    <a:pt x="1288" y="2904"/>
                    <a:pt x="1666" y="3138"/>
                    <a:pt x="2009" y="3438"/>
                  </a:cubicBezTo>
                  <a:cubicBezTo>
                    <a:pt x="2203" y="3604"/>
                    <a:pt x="2354" y="3814"/>
                    <a:pt x="2454" y="4050"/>
                  </a:cubicBezTo>
                  <a:cubicBezTo>
                    <a:pt x="2536" y="4257"/>
                    <a:pt x="2533" y="4500"/>
                    <a:pt x="2639" y="4694"/>
                  </a:cubicBezTo>
                  <a:cubicBezTo>
                    <a:pt x="2720" y="4716"/>
                    <a:pt x="2701" y="4836"/>
                    <a:pt x="2618" y="4836"/>
                  </a:cubicBezTo>
                  <a:cubicBezTo>
                    <a:pt x="2617" y="4836"/>
                    <a:pt x="2617" y="4836"/>
                    <a:pt x="2616" y="4836"/>
                  </a:cubicBezTo>
                  <a:cubicBezTo>
                    <a:pt x="2590" y="5008"/>
                    <a:pt x="2536" y="5175"/>
                    <a:pt x="2458" y="5331"/>
                  </a:cubicBezTo>
                  <a:cubicBezTo>
                    <a:pt x="2212" y="4907"/>
                    <a:pt x="1829" y="4567"/>
                    <a:pt x="1324" y="4561"/>
                  </a:cubicBezTo>
                  <a:cubicBezTo>
                    <a:pt x="1319" y="4561"/>
                    <a:pt x="1314" y="4561"/>
                    <a:pt x="1310" y="4561"/>
                  </a:cubicBezTo>
                  <a:cubicBezTo>
                    <a:pt x="925" y="4561"/>
                    <a:pt x="564" y="4745"/>
                    <a:pt x="339" y="5057"/>
                  </a:cubicBezTo>
                  <a:cubicBezTo>
                    <a:pt x="251" y="5178"/>
                    <a:pt x="366" y="5293"/>
                    <a:pt x="485" y="5293"/>
                  </a:cubicBezTo>
                  <a:cubicBezTo>
                    <a:pt x="535" y="5293"/>
                    <a:pt x="586" y="5273"/>
                    <a:pt x="623" y="5223"/>
                  </a:cubicBezTo>
                  <a:cubicBezTo>
                    <a:pt x="778" y="5013"/>
                    <a:pt x="1042" y="4898"/>
                    <a:pt x="1301" y="4898"/>
                  </a:cubicBezTo>
                  <a:cubicBezTo>
                    <a:pt x="1371" y="4898"/>
                    <a:pt x="1441" y="4906"/>
                    <a:pt x="1509" y="4924"/>
                  </a:cubicBezTo>
                  <a:cubicBezTo>
                    <a:pt x="1852" y="5013"/>
                    <a:pt x="2098" y="5347"/>
                    <a:pt x="2242" y="5663"/>
                  </a:cubicBezTo>
                  <a:cubicBezTo>
                    <a:pt x="2073" y="5871"/>
                    <a:pt x="1857" y="6036"/>
                    <a:pt x="1611" y="6144"/>
                  </a:cubicBezTo>
                  <a:cubicBezTo>
                    <a:pt x="1476" y="6202"/>
                    <a:pt x="1327" y="6238"/>
                    <a:pt x="1180" y="6238"/>
                  </a:cubicBezTo>
                  <a:cubicBezTo>
                    <a:pt x="1041" y="6238"/>
                    <a:pt x="903" y="6205"/>
                    <a:pt x="782" y="6126"/>
                  </a:cubicBezTo>
                  <a:cubicBezTo>
                    <a:pt x="681" y="6061"/>
                    <a:pt x="599" y="5968"/>
                    <a:pt x="546" y="5860"/>
                  </a:cubicBezTo>
                  <a:cubicBezTo>
                    <a:pt x="491" y="5744"/>
                    <a:pt x="528" y="5587"/>
                    <a:pt x="456" y="5486"/>
                  </a:cubicBezTo>
                  <a:cubicBezTo>
                    <a:pt x="429" y="5448"/>
                    <a:pt x="379" y="5416"/>
                    <a:pt x="329" y="5416"/>
                  </a:cubicBezTo>
                  <a:cubicBezTo>
                    <a:pt x="308" y="5416"/>
                    <a:pt x="287" y="5422"/>
                    <a:pt x="268" y="5436"/>
                  </a:cubicBezTo>
                  <a:cubicBezTo>
                    <a:pt x="117" y="5553"/>
                    <a:pt x="148" y="5768"/>
                    <a:pt x="207" y="5929"/>
                  </a:cubicBezTo>
                  <a:cubicBezTo>
                    <a:pt x="266" y="6086"/>
                    <a:pt x="364" y="6224"/>
                    <a:pt x="491" y="6332"/>
                  </a:cubicBezTo>
                  <a:cubicBezTo>
                    <a:pt x="691" y="6499"/>
                    <a:pt x="936" y="6575"/>
                    <a:pt x="1185" y="6575"/>
                  </a:cubicBezTo>
                  <a:cubicBezTo>
                    <a:pt x="1314" y="6575"/>
                    <a:pt x="1444" y="6555"/>
                    <a:pt x="1569" y="6517"/>
                  </a:cubicBezTo>
                  <a:cubicBezTo>
                    <a:pt x="1876" y="6424"/>
                    <a:pt x="2147" y="6245"/>
                    <a:pt x="2368" y="6017"/>
                  </a:cubicBezTo>
                  <a:cubicBezTo>
                    <a:pt x="2408" y="6178"/>
                    <a:pt x="2427" y="6342"/>
                    <a:pt x="2427" y="6507"/>
                  </a:cubicBezTo>
                  <a:cubicBezTo>
                    <a:pt x="2368" y="6499"/>
                    <a:pt x="2307" y="6496"/>
                    <a:pt x="2245" y="6496"/>
                  </a:cubicBezTo>
                  <a:cubicBezTo>
                    <a:pt x="2011" y="6496"/>
                    <a:pt x="1766" y="6543"/>
                    <a:pt x="1569" y="6575"/>
                  </a:cubicBezTo>
                  <a:cubicBezTo>
                    <a:pt x="1486" y="6588"/>
                    <a:pt x="1454" y="6662"/>
                    <a:pt x="1458" y="6735"/>
                  </a:cubicBezTo>
                  <a:cubicBezTo>
                    <a:pt x="1456" y="6735"/>
                    <a:pt x="1454" y="6735"/>
                    <a:pt x="1452" y="6735"/>
                  </a:cubicBezTo>
                  <a:cubicBezTo>
                    <a:pt x="1406" y="6735"/>
                    <a:pt x="1362" y="6751"/>
                    <a:pt x="1325" y="6781"/>
                  </a:cubicBezTo>
                  <a:cubicBezTo>
                    <a:pt x="1069" y="6984"/>
                    <a:pt x="918" y="7330"/>
                    <a:pt x="987" y="7655"/>
                  </a:cubicBezTo>
                  <a:cubicBezTo>
                    <a:pt x="1050" y="7951"/>
                    <a:pt x="1324" y="8152"/>
                    <a:pt x="1620" y="8165"/>
                  </a:cubicBezTo>
                  <a:cubicBezTo>
                    <a:pt x="1630" y="8166"/>
                    <a:pt x="1640" y="8166"/>
                    <a:pt x="1650" y="8166"/>
                  </a:cubicBezTo>
                  <a:cubicBezTo>
                    <a:pt x="1798" y="8166"/>
                    <a:pt x="1941" y="8105"/>
                    <a:pt x="2043" y="7997"/>
                  </a:cubicBezTo>
                  <a:cubicBezTo>
                    <a:pt x="2057" y="7982"/>
                    <a:pt x="2068" y="7964"/>
                    <a:pt x="2076" y="7945"/>
                  </a:cubicBezTo>
                  <a:cubicBezTo>
                    <a:pt x="2099" y="7960"/>
                    <a:pt x="2127" y="7969"/>
                    <a:pt x="2155" y="7969"/>
                  </a:cubicBezTo>
                  <a:cubicBezTo>
                    <a:pt x="2166" y="7969"/>
                    <a:pt x="2178" y="7967"/>
                    <a:pt x="2190" y="7964"/>
                  </a:cubicBezTo>
                  <a:cubicBezTo>
                    <a:pt x="2353" y="7917"/>
                    <a:pt x="2446" y="7718"/>
                    <a:pt x="2517" y="7576"/>
                  </a:cubicBezTo>
                  <a:cubicBezTo>
                    <a:pt x="2602" y="7413"/>
                    <a:pt x="2665" y="7241"/>
                    <a:pt x="2707" y="7064"/>
                  </a:cubicBezTo>
                  <a:cubicBezTo>
                    <a:pt x="2870" y="7295"/>
                    <a:pt x="2973" y="7575"/>
                    <a:pt x="3022" y="7850"/>
                  </a:cubicBezTo>
                  <a:cubicBezTo>
                    <a:pt x="3059" y="8065"/>
                    <a:pt x="3047" y="8285"/>
                    <a:pt x="3013" y="8503"/>
                  </a:cubicBezTo>
                  <a:cubicBezTo>
                    <a:pt x="2883" y="8416"/>
                    <a:pt x="2735" y="8362"/>
                    <a:pt x="2579" y="8349"/>
                  </a:cubicBezTo>
                  <a:cubicBezTo>
                    <a:pt x="2540" y="8345"/>
                    <a:pt x="2501" y="8343"/>
                    <a:pt x="2461" y="8343"/>
                  </a:cubicBezTo>
                  <a:cubicBezTo>
                    <a:pt x="2174" y="8343"/>
                    <a:pt x="1873" y="8446"/>
                    <a:pt x="1683" y="8662"/>
                  </a:cubicBezTo>
                  <a:cubicBezTo>
                    <a:pt x="1472" y="8900"/>
                    <a:pt x="1392" y="9272"/>
                    <a:pt x="1563" y="9556"/>
                  </a:cubicBezTo>
                  <a:cubicBezTo>
                    <a:pt x="1678" y="9746"/>
                    <a:pt x="1899" y="9863"/>
                    <a:pt x="2117" y="9863"/>
                  </a:cubicBezTo>
                  <a:cubicBezTo>
                    <a:pt x="2223" y="9863"/>
                    <a:pt x="2328" y="9836"/>
                    <a:pt x="2419" y="9775"/>
                  </a:cubicBezTo>
                  <a:cubicBezTo>
                    <a:pt x="2476" y="9741"/>
                    <a:pt x="2504" y="9675"/>
                    <a:pt x="2492" y="9611"/>
                  </a:cubicBezTo>
                  <a:lnTo>
                    <a:pt x="2492" y="9611"/>
                  </a:lnTo>
                  <a:cubicBezTo>
                    <a:pt x="2507" y="9657"/>
                    <a:pt x="2544" y="9692"/>
                    <a:pt x="2590" y="9707"/>
                  </a:cubicBezTo>
                  <a:cubicBezTo>
                    <a:pt x="2610" y="9712"/>
                    <a:pt x="2630" y="9714"/>
                    <a:pt x="2650" y="9714"/>
                  </a:cubicBezTo>
                  <a:cubicBezTo>
                    <a:pt x="2813" y="9714"/>
                    <a:pt x="2944" y="9556"/>
                    <a:pt x="3034" y="9430"/>
                  </a:cubicBezTo>
                  <a:cubicBezTo>
                    <a:pt x="3059" y="9395"/>
                    <a:pt x="3077" y="9355"/>
                    <a:pt x="3099" y="9318"/>
                  </a:cubicBezTo>
                  <a:cubicBezTo>
                    <a:pt x="3114" y="9378"/>
                    <a:pt x="3124" y="9441"/>
                    <a:pt x="3130" y="9504"/>
                  </a:cubicBezTo>
                  <a:cubicBezTo>
                    <a:pt x="3136" y="9584"/>
                    <a:pt x="3138" y="9666"/>
                    <a:pt x="3133" y="9746"/>
                  </a:cubicBezTo>
                  <a:cubicBezTo>
                    <a:pt x="3130" y="9836"/>
                    <a:pt x="3111" y="9922"/>
                    <a:pt x="3163" y="10002"/>
                  </a:cubicBezTo>
                  <a:cubicBezTo>
                    <a:pt x="3192" y="10048"/>
                    <a:pt x="3236" y="10071"/>
                    <a:pt x="3282" y="10071"/>
                  </a:cubicBezTo>
                  <a:cubicBezTo>
                    <a:pt x="3318" y="10071"/>
                    <a:pt x="3355" y="10057"/>
                    <a:pt x="3387" y="10030"/>
                  </a:cubicBezTo>
                  <a:cubicBezTo>
                    <a:pt x="3466" y="9965"/>
                    <a:pt x="3469" y="9855"/>
                    <a:pt x="3478" y="9760"/>
                  </a:cubicBezTo>
                  <a:cubicBezTo>
                    <a:pt x="3486" y="9666"/>
                    <a:pt x="3484" y="9571"/>
                    <a:pt x="3474" y="9476"/>
                  </a:cubicBezTo>
                  <a:cubicBezTo>
                    <a:pt x="3458" y="9300"/>
                    <a:pt x="3418" y="9127"/>
                    <a:pt x="3352" y="8962"/>
                  </a:cubicBezTo>
                  <a:cubicBezTo>
                    <a:pt x="3338" y="8925"/>
                    <a:pt x="3315" y="8890"/>
                    <a:pt x="3299" y="8853"/>
                  </a:cubicBezTo>
                  <a:cubicBezTo>
                    <a:pt x="3404" y="8490"/>
                    <a:pt x="3422" y="8106"/>
                    <a:pt x="3352" y="7735"/>
                  </a:cubicBezTo>
                  <a:cubicBezTo>
                    <a:pt x="3284" y="7370"/>
                    <a:pt x="3126" y="6969"/>
                    <a:pt x="2861" y="6702"/>
                  </a:cubicBezTo>
                  <a:cubicBezTo>
                    <a:pt x="2831" y="6674"/>
                    <a:pt x="2800" y="6649"/>
                    <a:pt x="2765" y="6628"/>
                  </a:cubicBezTo>
                  <a:cubicBezTo>
                    <a:pt x="2776" y="6419"/>
                    <a:pt x="2762" y="6211"/>
                    <a:pt x="2720" y="6005"/>
                  </a:cubicBezTo>
                  <a:cubicBezTo>
                    <a:pt x="2696" y="5898"/>
                    <a:pt x="2665" y="5794"/>
                    <a:pt x="2627" y="5692"/>
                  </a:cubicBezTo>
                  <a:cubicBezTo>
                    <a:pt x="2787" y="5445"/>
                    <a:pt x="2887" y="5167"/>
                    <a:pt x="2924" y="4875"/>
                  </a:cubicBezTo>
                  <a:cubicBezTo>
                    <a:pt x="2933" y="4804"/>
                    <a:pt x="2886" y="4756"/>
                    <a:pt x="2827" y="4734"/>
                  </a:cubicBezTo>
                  <a:cubicBezTo>
                    <a:pt x="2858" y="4719"/>
                    <a:pt x="2883" y="4691"/>
                    <a:pt x="2895" y="4659"/>
                  </a:cubicBezTo>
                  <a:cubicBezTo>
                    <a:pt x="3012" y="4299"/>
                    <a:pt x="2738" y="3770"/>
                    <a:pt x="2528" y="3489"/>
                  </a:cubicBezTo>
                  <a:cubicBezTo>
                    <a:pt x="2249" y="3117"/>
                    <a:pt x="1827" y="2901"/>
                    <a:pt x="1494" y="2587"/>
                  </a:cubicBezTo>
                  <a:cubicBezTo>
                    <a:pt x="820" y="1947"/>
                    <a:pt x="405" y="1081"/>
                    <a:pt x="328" y="155"/>
                  </a:cubicBezTo>
                  <a:cubicBezTo>
                    <a:pt x="320" y="52"/>
                    <a:pt x="236"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9"/>
            <p:cNvSpPr/>
            <p:nvPr/>
          </p:nvSpPr>
          <p:spPr>
            <a:xfrm>
              <a:off x="8644022" y="4003533"/>
              <a:ext cx="639" cy="697"/>
            </a:xfrm>
            <a:custGeom>
              <a:avLst/>
              <a:gdLst/>
              <a:ahLst/>
              <a:cxnLst/>
              <a:rect l="l" t="t" r="r" b="b"/>
              <a:pathLst>
                <a:path w="11" h="12" extrusionOk="0">
                  <a:moveTo>
                    <a:pt x="10" y="0"/>
                  </a:moveTo>
                  <a:lnTo>
                    <a:pt x="10" y="0"/>
                  </a:lnTo>
                  <a:cubicBezTo>
                    <a:pt x="10" y="0"/>
                    <a:pt x="3" y="8"/>
                    <a:pt x="1" y="11"/>
                  </a:cubicBezTo>
                  <a:cubicBezTo>
                    <a:pt x="8" y="3"/>
                    <a:pt x="10" y="0"/>
                    <a:pt x="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9"/>
            <p:cNvSpPr/>
            <p:nvPr/>
          </p:nvSpPr>
          <p:spPr>
            <a:xfrm>
              <a:off x="8538334" y="4174470"/>
              <a:ext cx="220092" cy="396666"/>
            </a:xfrm>
            <a:custGeom>
              <a:avLst/>
              <a:gdLst/>
              <a:ahLst/>
              <a:cxnLst/>
              <a:rect l="l" t="t" r="r" b="b"/>
              <a:pathLst>
                <a:path w="3788" h="6827" extrusionOk="0">
                  <a:moveTo>
                    <a:pt x="2656" y="338"/>
                  </a:moveTo>
                  <a:cubicBezTo>
                    <a:pt x="2765" y="338"/>
                    <a:pt x="2873" y="395"/>
                    <a:pt x="2947" y="479"/>
                  </a:cubicBezTo>
                  <a:cubicBezTo>
                    <a:pt x="3044" y="590"/>
                    <a:pt x="3089" y="736"/>
                    <a:pt x="3107" y="883"/>
                  </a:cubicBezTo>
                  <a:cubicBezTo>
                    <a:pt x="3000" y="973"/>
                    <a:pt x="2876" y="1038"/>
                    <a:pt x="2756" y="1053"/>
                  </a:cubicBezTo>
                  <a:cubicBezTo>
                    <a:pt x="2725" y="1058"/>
                    <a:pt x="2693" y="1060"/>
                    <a:pt x="2662" y="1060"/>
                  </a:cubicBezTo>
                  <a:cubicBezTo>
                    <a:pt x="2518" y="1060"/>
                    <a:pt x="2372" y="1015"/>
                    <a:pt x="2279" y="924"/>
                  </a:cubicBezTo>
                  <a:cubicBezTo>
                    <a:pt x="2218" y="864"/>
                    <a:pt x="2181" y="813"/>
                    <a:pt x="2165" y="730"/>
                  </a:cubicBezTo>
                  <a:cubicBezTo>
                    <a:pt x="2156" y="664"/>
                    <a:pt x="2169" y="596"/>
                    <a:pt x="2202" y="536"/>
                  </a:cubicBezTo>
                  <a:cubicBezTo>
                    <a:pt x="2214" y="517"/>
                    <a:pt x="2230" y="501"/>
                    <a:pt x="2251" y="490"/>
                  </a:cubicBezTo>
                  <a:cubicBezTo>
                    <a:pt x="2274" y="482"/>
                    <a:pt x="2296" y="470"/>
                    <a:pt x="2317" y="456"/>
                  </a:cubicBezTo>
                  <a:cubicBezTo>
                    <a:pt x="2339" y="436"/>
                    <a:pt x="2357" y="410"/>
                    <a:pt x="2369" y="382"/>
                  </a:cubicBezTo>
                  <a:cubicBezTo>
                    <a:pt x="2390" y="392"/>
                    <a:pt x="2412" y="397"/>
                    <a:pt x="2434" y="397"/>
                  </a:cubicBezTo>
                  <a:cubicBezTo>
                    <a:pt x="2462" y="397"/>
                    <a:pt x="2489" y="390"/>
                    <a:pt x="2513" y="375"/>
                  </a:cubicBezTo>
                  <a:cubicBezTo>
                    <a:pt x="2559" y="349"/>
                    <a:pt x="2607" y="338"/>
                    <a:pt x="2656" y="338"/>
                  </a:cubicBezTo>
                  <a:close/>
                  <a:moveTo>
                    <a:pt x="1759" y="1724"/>
                  </a:moveTo>
                  <a:cubicBezTo>
                    <a:pt x="1795" y="1724"/>
                    <a:pt x="1831" y="1728"/>
                    <a:pt x="1867" y="1737"/>
                  </a:cubicBezTo>
                  <a:cubicBezTo>
                    <a:pt x="2067" y="1788"/>
                    <a:pt x="2160" y="2007"/>
                    <a:pt x="2203" y="2188"/>
                  </a:cubicBezTo>
                  <a:cubicBezTo>
                    <a:pt x="2228" y="2293"/>
                    <a:pt x="2237" y="2399"/>
                    <a:pt x="2230" y="2508"/>
                  </a:cubicBezTo>
                  <a:cubicBezTo>
                    <a:pt x="2128" y="2552"/>
                    <a:pt x="2021" y="2583"/>
                    <a:pt x="1913" y="2585"/>
                  </a:cubicBezTo>
                  <a:cubicBezTo>
                    <a:pt x="1912" y="2585"/>
                    <a:pt x="1911" y="2585"/>
                    <a:pt x="1910" y="2585"/>
                  </a:cubicBezTo>
                  <a:cubicBezTo>
                    <a:pt x="1594" y="2585"/>
                    <a:pt x="1300" y="2313"/>
                    <a:pt x="1272" y="2000"/>
                  </a:cubicBezTo>
                  <a:cubicBezTo>
                    <a:pt x="1269" y="1976"/>
                    <a:pt x="1261" y="1952"/>
                    <a:pt x="1251" y="1931"/>
                  </a:cubicBezTo>
                  <a:cubicBezTo>
                    <a:pt x="1270" y="1927"/>
                    <a:pt x="1289" y="1920"/>
                    <a:pt x="1306" y="1908"/>
                  </a:cubicBezTo>
                  <a:cubicBezTo>
                    <a:pt x="1432" y="1811"/>
                    <a:pt x="1594" y="1724"/>
                    <a:pt x="1759" y="1724"/>
                  </a:cubicBezTo>
                  <a:close/>
                  <a:moveTo>
                    <a:pt x="1473" y="5157"/>
                  </a:moveTo>
                  <a:cubicBezTo>
                    <a:pt x="1468" y="5159"/>
                    <a:pt x="1463" y="5162"/>
                    <a:pt x="1463" y="5162"/>
                  </a:cubicBezTo>
                  <a:cubicBezTo>
                    <a:pt x="1463" y="5162"/>
                    <a:pt x="1466" y="5160"/>
                    <a:pt x="1473" y="5157"/>
                  </a:cubicBezTo>
                  <a:close/>
                  <a:moveTo>
                    <a:pt x="1511" y="5762"/>
                  </a:moveTo>
                  <a:lnTo>
                    <a:pt x="1511" y="5762"/>
                  </a:lnTo>
                  <a:cubicBezTo>
                    <a:pt x="1512" y="5762"/>
                    <a:pt x="1513" y="5762"/>
                    <a:pt x="1514" y="5762"/>
                  </a:cubicBezTo>
                  <a:lnTo>
                    <a:pt x="1514" y="5762"/>
                  </a:lnTo>
                  <a:cubicBezTo>
                    <a:pt x="1512" y="5762"/>
                    <a:pt x="1511" y="5762"/>
                    <a:pt x="1510" y="5762"/>
                  </a:cubicBezTo>
                  <a:cubicBezTo>
                    <a:pt x="1508" y="5762"/>
                    <a:pt x="1507" y="5762"/>
                    <a:pt x="1507" y="5763"/>
                  </a:cubicBezTo>
                  <a:cubicBezTo>
                    <a:pt x="1507" y="5762"/>
                    <a:pt x="1509" y="5762"/>
                    <a:pt x="1511" y="5762"/>
                  </a:cubicBezTo>
                  <a:close/>
                  <a:moveTo>
                    <a:pt x="2659" y="1"/>
                  </a:moveTo>
                  <a:cubicBezTo>
                    <a:pt x="2555" y="1"/>
                    <a:pt x="2449" y="28"/>
                    <a:pt x="2344" y="91"/>
                  </a:cubicBezTo>
                  <a:cubicBezTo>
                    <a:pt x="2313" y="108"/>
                    <a:pt x="2291" y="137"/>
                    <a:pt x="2277" y="169"/>
                  </a:cubicBezTo>
                  <a:cubicBezTo>
                    <a:pt x="2254" y="160"/>
                    <a:pt x="2231" y="156"/>
                    <a:pt x="2208" y="156"/>
                  </a:cubicBezTo>
                  <a:cubicBezTo>
                    <a:pt x="2162" y="156"/>
                    <a:pt x="2117" y="172"/>
                    <a:pt x="2074" y="194"/>
                  </a:cubicBezTo>
                  <a:cubicBezTo>
                    <a:pt x="1883" y="299"/>
                    <a:pt x="1799" y="541"/>
                    <a:pt x="1823" y="748"/>
                  </a:cubicBezTo>
                  <a:cubicBezTo>
                    <a:pt x="1868" y="1175"/>
                    <a:pt x="2281" y="1397"/>
                    <a:pt x="2674" y="1397"/>
                  </a:cubicBezTo>
                  <a:cubicBezTo>
                    <a:pt x="2726" y="1397"/>
                    <a:pt x="2778" y="1393"/>
                    <a:pt x="2828" y="1385"/>
                  </a:cubicBezTo>
                  <a:cubicBezTo>
                    <a:pt x="2921" y="1370"/>
                    <a:pt x="3010" y="1339"/>
                    <a:pt x="3095" y="1295"/>
                  </a:cubicBezTo>
                  <a:lnTo>
                    <a:pt x="3095" y="1295"/>
                  </a:lnTo>
                  <a:cubicBezTo>
                    <a:pt x="3055" y="1551"/>
                    <a:pt x="2958" y="1794"/>
                    <a:pt x="2812" y="2007"/>
                  </a:cubicBezTo>
                  <a:cubicBezTo>
                    <a:pt x="2739" y="2109"/>
                    <a:pt x="2655" y="2202"/>
                    <a:pt x="2560" y="2285"/>
                  </a:cubicBezTo>
                  <a:cubicBezTo>
                    <a:pt x="2542" y="2118"/>
                    <a:pt x="2505" y="1952"/>
                    <a:pt x="2428" y="1806"/>
                  </a:cubicBezTo>
                  <a:cubicBezTo>
                    <a:pt x="2308" y="1575"/>
                    <a:pt x="2092" y="1410"/>
                    <a:pt x="1829" y="1389"/>
                  </a:cubicBezTo>
                  <a:cubicBezTo>
                    <a:pt x="1810" y="1388"/>
                    <a:pt x="1792" y="1387"/>
                    <a:pt x="1774" y="1387"/>
                  </a:cubicBezTo>
                  <a:cubicBezTo>
                    <a:pt x="1529" y="1387"/>
                    <a:pt x="1300" y="1515"/>
                    <a:pt x="1115" y="1668"/>
                  </a:cubicBezTo>
                  <a:cubicBezTo>
                    <a:pt x="1060" y="1712"/>
                    <a:pt x="1060" y="1780"/>
                    <a:pt x="1088" y="1835"/>
                  </a:cubicBezTo>
                  <a:cubicBezTo>
                    <a:pt x="1086" y="1835"/>
                    <a:pt x="1083" y="1835"/>
                    <a:pt x="1081" y="1835"/>
                  </a:cubicBezTo>
                  <a:cubicBezTo>
                    <a:pt x="993" y="1835"/>
                    <a:pt x="911" y="1889"/>
                    <a:pt x="921" y="2001"/>
                  </a:cubicBezTo>
                  <a:cubicBezTo>
                    <a:pt x="953" y="2370"/>
                    <a:pt x="1181" y="2693"/>
                    <a:pt x="1519" y="2845"/>
                  </a:cubicBezTo>
                  <a:cubicBezTo>
                    <a:pt x="1643" y="2901"/>
                    <a:pt x="1776" y="2929"/>
                    <a:pt x="1911" y="2929"/>
                  </a:cubicBezTo>
                  <a:cubicBezTo>
                    <a:pt x="1976" y="2929"/>
                    <a:pt x="2042" y="2922"/>
                    <a:pt x="2107" y="2909"/>
                  </a:cubicBezTo>
                  <a:lnTo>
                    <a:pt x="2107" y="2909"/>
                  </a:lnTo>
                  <a:cubicBezTo>
                    <a:pt x="2025" y="3057"/>
                    <a:pt x="1898" y="3174"/>
                    <a:pt x="1744" y="3244"/>
                  </a:cubicBezTo>
                  <a:cubicBezTo>
                    <a:pt x="1732" y="3248"/>
                    <a:pt x="1720" y="3252"/>
                    <a:pt x="1707" y="3258"/>
                  </a:cubicBezTo>
                  <a:cubicBezTo>
                    <a:pt x="1683" y="3243"/>
                    <a:pt x="1656" y="3235"/>
                    <a:pt x="1628" y="3235"/>
                  </a:cubicBezTo>
                  <a:cubicBezTo>
                    <a:pt x="1600" y="3235"/>
                    <a:pt x="1572" y="3243"/>
                    <a:pt x="1547" y="3260"/>
                  </a:cubicBezTo>
                  <a:cubicBezTo>
                    <a:pt x="1127" y="3518"/>
                    <a:pt x="703" y="3784"/>
                    <a:pt x="402" y="4185"/>
                  </a:cubicBezTo>
                  <a:cubicBezTo>
                    <a:pt x="87" y="4603"/>
                    <a:pt x="1" y="5081"/>
                    <a:pt x="109" y="5594"/>
                  </a:cubicBezTo>
                  <a:cubicBezTo>
                    <a:pt x="201" y="6040"/>
                    <a:pt x="358" y="6536"/>
                    <a:pt x="813" y="6728"/>
                  </a:cubicBezTo>
                  <a:cubicBezTo>
                    <a:pt x="966" y="6794"/>
                    <a:pt x="1135" y="6826"/>
                    <a:pt x="1304" y="6826"/>
                  </a:cubicBezTo>
                  <a:cubicBezTo>
                    <a:pt x="1577" y="6826"/>
                    <a:pt x="1850" y="6743"/>
                    <a:pt x="2067" y="6580"/>
                  </a:cubicBezTo>
                  <a:cubicBezTo>
                    <a:pt x="2465" y="6280"/>
                    <a:pt x="2603" y="5742"/>
                    <a:pt x="2390" y="5290"/>
                  </a:cubicBezTo>
                  <a:cubicBezTo>
                    <a:pt x="2360" y="5227"/>
                    <a:pt x="2311" y="5202"/>
                    <a:pt x="2261" y="5202"/>
                  </a:cubicBezTo>
                  <a:cubicBezTo>
                    <a:pt x="2229" y="5202"/>
                    <a:pt x="2195" y="5212"/>
                    <a:pt x="2166" y="5231"/>
                  </a:cubicBezTo>
                  <a:cubicBezTo>
                    <a:pt x="2193" y="5187"/>
                    <a:pt x="2202" y="5126"/>
                    <a:pt x="2168" y="5083"/>
                  </a:cubicBezTo>
                  <a:cubicBezTo>
                    <a:pt x="2058" y="4938"/>
                    <a:pt x="1907" y="4837"/>
                    <a:pt x="1725" y="4806"/>
                  </a:cubicBezTo>
                  <a:cubicBezTo>
                    <a:pt x="1684" y="4799"/>
                    <a:pt x="1643" y="4796"/>
                    <a:pt x="1603" y="4796"/>
                  </a:cubicBezTo>
                  <a:cubicBezTo>
                    <a:pt x="1461" y="4796"/>
                    <a:pt x="1322" y="4837"/>
                    <a:pt x="1206" y="4924"/>
                  </a:cubicBezTo>
                  <a:cubicBezTo>
                    <a:pt x="1066" y="5031"/>
                    <a:pt x="958" y="5185"/>
                    <a:pt x="930" y="5363"/>
                  </a:cubicBezTo>
                  <a:cubicBezTo>
                    <a:pt x="897" y="5552"/>
                    <a:pt x="952" y="5745"/>
                    <a:pt x="1078" y="5890"/>
                  </a:cubicBezTo>
                  <a:cubicBezTo>
                    <a:pt x="1147" y="5970"/>
                    <a:pt x="1235" y="6032"/>
                    <a:pt x="1334" y="6069"/>
                  </a:cubicBezTo>
                  <a:cubicBezTo>
                    <a:pt x="1371" y="6085"/>
                    <a:pt x="1409" y="6096"/>
                    <a:pt x="1448" y="6102"/>
                  </a:cubicBezTo>
                  <a:cubicBezTo>
                    <a:pt x="1472" y="6106"/>
                    <a:pt x="1496" y="6108"/>
                    <a:pt x="1518" y="6108"/>
                  </a:cubicBezTo>
                  <a:cubicBezTo>
                    <a:pt x="1577" y="6108"/>
                    <a:pt x="1629" y="6091"/>
                    <a:pt x="1677" y="6040"/>
                  </a:cubicBezTo>
                  <a:cubicBezTo>
                    <a:pt x="1728" y="5985"/>
                    <a:pt x="1737" y="5889"/>
                    <a:pt x="1677" y="5835"/>
                  </a:cubicBezTo>
                  <a:cubicBezTo>
                    <a:pt x="1637" y="5794"/>
                    <a:pt x="1584" y="5769"/>
                    <a:pt x="1528" y="5764"/>
                  </a:cubicBezTo>
                  <a:cubicBezTo>
                    <a:pt x="1527" y="5764"/>
                    <a:pt x="1526" y="5764"/>
                    <a:pt x="1523" y="5764"/>
                  </a:cubicBezTo>
                  <a:lnTo>
                    <a:pt x="1523" y="5764"/>
                  </a:lnTo>
                  <a:cubicBezTo>
                    <a:pt x="1525" y="5764"/>
                    <a:pt x="1526" y="5765"/>
                    <a:pt x="1525" y="5765"/>
                  </a:cubicBezTo>
                  <a:cubicBezTo>
                    <a:pt x="1524" y="5765"/>
                    <a:pt x="1521" y="5764"/>
                    <a:pt x="1515" y="5763"/>
                  </a:cubicBezTo>
                  <a:cubicBezTo>
                    <a:pt x="1514" y="5763"/>
                    <a:pt x="1514" y="5763"/>
                    <a:pt x="1514" y="5762"/>
                  </a:cubicBezTo>
                  <a:lnTo>
                    <a:pt x="1514" y="5762"/>
                  </a:lnTo>
                  <a:cubicBezTo>
                    <a:pt x="1517" y="5763"/>
                    <a:pt x="1521" y="5763"/>
                    <a:pt x="1523" y="5764"/>
                  </a:cubicBezTo>
                  <a:lnTo>
                    <a:pt x="1523" y="5764"/>
                  </a:lnTo>
                  <a:cubicBezTo>
                    <a:pt x="1520" y="5763"/>
                    <a:pt x="1514" y="5762"/>
                    <a:pt x="1511" y="5762"/>
                  </a:cubicBezTo>
                  <a:cubicBezTo>
                    <a:pt x="1511" y="5762"/>
                    <a:pt x="1511" y="5762"/>
                    <a:pt x="1511" y="5762"/>
                  </a:cubicBezTo>
                  <a:lnTo>
                    <a:pt x="1511" y="5762"/>
                  </a:lnTo>
                  <a:cubicBezTo>
                    <a:pt x="1497" y="5758"/>
                    <a:pt x="1484" y="5755"/>
                    <a:pt x="1470" y="5751"/>
                  </a:cubicBezTo>
                  <a:cubicBezTo>
                    <a:pt x="1460" y="5748"/>
                    <a:pt x="1444" y="5739"/>
                    <a:pt x="1443" y="5739"/>
                  </a:cubicBezTo>
                  <a:lnTo>
                    <a:pt x="1443" y="5739"/>
                  </a:lnTo>
                  <a:cubicBezTo>
                    <a:pt x="1443" y="5739"/>
                    <a:pt x="1446" y="5741"/>
                    <a:pt x="1455" y="5746"/>
                  </a:cubicBezTo>
                  <a:cubicBezTo>
                    <a:pt x="1445" y="5740"/>
                    <a:pt x="1432" y="5735"/>
                    <a:pt x="1420" y="5727"/>
                  </a:cubicBezTo>
                  <a:cubicBezTo>
                    <a:pt x="1409" y="5721"/>
                    <a:pt x="1395" y="5711"/>
                    <a:pt x="1381" y="5703"/>
                  </a:cubicBezTo>
                  <a:cubicBezTo>
                    <a:pt x="1375" y="5697"/>
                    <a:pt x="1369" y="5693"/>
                    <a:pt x="1363" y="5689"/>
                  </a:cubicBezTo>
                  <a:cubicBezTo>
                    <a:pt x="1355" y="5678"/>
                    <a:pt x="1344" y="5669"/>
                    <a:pt x="1335" y="5659"/>
                  </a:cubicBezTo>
                  <a:cubicBezTo>
                    <a:pt x="1331" y="5655"/>
                    <a:pt x="1323" y="5644"/>
                    <a:pt x="1319" y="5640"/>
                  </a:cubicBezTo>
                  <a:cubicBezTo>
                    <a:pt x="1306" y="5619"/>
                    <a:pt x="1294" y="5598"/>
                    <a:pt x="1282" y="5576"/>
                  </a:cubicBezTo>
                  <a:cubicBezTo>
                    <a:pt x="1279" y="5570"/>
                    <a:pt x="1278" y="5566"/>
                    <a:pt x="1276" y="5560"/>
                  </a:cubicBezTo>
                  <a:cubicBezTo>
                    <a:pt x="1270" y="5545"/>
                    <a:pt x="1267" y="5530"/>
                    <a:pt x="1264" y="5514"/>
                  </a:cubicBezTo>
                  <a:cubicBezTo>
                    <a:pt x="1264" y="5514"/>
                    <a:pt x="1264" y="5509"/>
                    <a:pt x="1263" y="5506"/>
                  </a:cubicBezTo>
                  <a:cubicBezTo>
                    <a:pt x="1263" y="5489"/>
                    <a:pt x="1261" y="5471"/>
                    <a:pt x="1261" y="5453"/>
                  </a:cubicBezTo>
                  <a:cubicBezTo>
                    <a:pt x="1261" y="5447"/>
                    <a:pt x="1261" y="5440"/>
                    <a:pt x="1263" y="5434"/>
                  </a:cubicBezTo>
                  <a:lnTo>
                    <a:pt x="1263" y="5432"/>
                  </a:lnTo>
                  <a:cubicBezTo>
                    <a:pt x="1264" y="5422"/>
                    <a:pt x="1269" y="5404"/>
                    <a:pt x="1269" y="5401"/>
                  </a:cubicBezTo>
                  <a:cubicBezTo>
                    <a:pt x="1273" y="5386"/>
                    <a:pt x="1278" y="5372"/>
                    <a:pt x="1282" y="5357"/>
                  </a:cubicBezTo>
                  <a:lnTo>
                    <a:pt x="1286" y="5345"/>
                  </a:lnTo>
                  <a:cubicBezTo>
                    <a:pt x="1288" y="5344"/>
                    <a:pt x="1288" y="5344"/>
                    <a:pt x="1288" y="5342"/>
                  </a:cubicBezTo>
                  <a:cubicBezTo>
                    <a:pt x="1303" y="5315"/>
                    <a:pt x="1318" y="5292"/>
                    <a:pt x="1332" y="5268"/>
                  </a:cubicBezTo>
                  <a:cubicBezTo>
                    <a:pt x="1337" y="5264"/>
                    <a:pt x="1340" y="5259"/>
                    <a:pt x="1343" y="5255"/>
                  </a:cubicBezTo>
                  <a:cubicBezTo>
                    <a:pt x="1355" y="5241"/>
                    <a:pt x="1368" y="5228"/>
                    <a:pt x="1380" y="5216"/>
                  </a:cubicBezTo>
                  <a:cubicBezTo>
                    <a:pt x="1387" y="5210"/>
                    <a:pt x="1394" y="5204"/>
                    <a:pt x="1401" y="5198"/>
                  </a:cubicBezTo>
                  <a:lnTo>
                    <a:pt x="1401" y="5198"/>
                  </a:lnTo>
                  <a:cubicBezTo>
                    <a:pt x="1401" y="5198"/>
                    <a:pt x="1401" y="5198"/>
                    <a:pt x="1401" y="5198"/>
                  </a:cubicBezTo>
                  <a:cubicBezTo>
                    <a:pt x="1402" y="5198"/>
                    <a:pt x="1418" y="5187"/>
                    <a:pt x="1426" y="5182"/>
                  </a:cubicBezTo>
                  <a:cubicBezTo>
                    <a:pt x="1438" y="5175"/>
                    <a:pt x="1448" y="5169"/>
                    <a:pt x="1460" y="5163"/>
                  </a:cubicBezTo>
                  <a:lnTo>
                    <a:pt x="1479" y="5154"/>
                  </a:lnTo>
                  <a:lnTo>
                    <a:pt x="1479" y="5154"/>
                  </a:lnTo>
                  <a:cubicBezTo>
                    <a:pt x="1477" y="5155"/>
                    <a:pt x="1475" y="5156"/>
                    <a:pt x="1473" y="5157"/>
                  </a:cubicBezTo>
                  <a:lnTo>
                    <a:pt x="1473" y="5157"/>
                  </a:lnTo>
                  <a:cubicBezTo>
                    <a:pt x="1476" y="5156"/>
                    <a:pt x="1480" y="5154"/>
                    <a:pt x="1482" y="5154"/>
                  </a:cubicBezTo>
                  <a:cubicBezTo>
                    <a:pt x="1507" y="5145"/>
                    <a:pt x="1532" y="5139"/>
                    <a:pt x="1559" y="5135"/>
                  </a:cubicBezTo>
                  <a:cubicBezTo>
                    <a:pt x="1563" y="5135"/>
                    <a:pt x="1571" y="5133"/>
                    <a:pt x="1577" y="5133"/>
                  </a:cubicBezTo>
                  <a:cubicBezTo>
                    <a:pt x="1586" y="5133"/>
                    <a:pt x="1595" y="5132"/>
                    <a:pt x="1604" y="5132"/>
                  </a:cubicBezTo>
                  <a:cubicBezTo>
                    <a:pt x="1613" y="5132"/>
                    <a:pt x="1623" y="5133"/>
                    <a:pt x="1632" y="5133"/>
                  </a:cubicBezTo>
                  <a:cubicBezTo>
                    <a:pt x="1645" y="5133"/>
                    <a:pt x="1659" y="5135"/>
                    <a:pt x="1673" y="5136"/>
                  </a:cubicBezTo>
                  <a:lnTo>
                    <a:pt x="1673" y="5136"/>
                  </a:lnTo>
                  <a:cubicBezTo>
                    <a:pt x="1664" y="5136"/>
                    <a:pt x="1690" y="5138"/>
                    <a:pt x="1701" y="5141"/>
                  </a:cubicBezTo>
                  <a:cubicBezTo>
                    <a:pt x="1732" y="5148"/>
                    <a:pt x="1762" y="5157"/>
                    <a:pt x="1791" y="5169"/>
                  </a:cubicBezTo>
                  <a:cubicBezTo>
                    <a:pt x="1797" y="5172"/>
                    <a:pt x="1817" y="5181"/>
                    <a:pt x="1823" y="5184"/>
                  </a:cubicBezTo>
                  <a:cubicBezTo>
                    <a:pt x="1839" y="5192"/>
                    <a:pt x="1855" y="5203"/>
                    <a:pt x="1870" y="5212"/>
                  </a:cubicBezTo>
                  <a:cubicBezTo>
                    <a:pt x="1886" y="5220"/>
                    <a:pt x="1896" y="5228"/>
                    <a:pt x="1909" y="5236"/>
                  </a:cubicBezTo>
                  <a:lnTo>
                    <a:pt x="1909" y="5236"/>
                  </a:lnTo>
                  <a:cubicBezTo>
                    <a:pt x="1909" y="5237"/>
                    <a:pt x="1910" y="5237"/>
                    <a:pt x="1911" y="5238"/>
                  </a:cubicBezTo>
                  <a:cubicBezTo>
                    <a:pt x="1920" y="5246"/>
                    <a:pt x="1929" y="5253"/>
                    <a:pt x="1937" y="5262"/>
                  </a:cubicBezTo>
                  <a:cubicBezTo>
                    <a:pt x="1964" y="5287"/>
                    <a:pt x="1999" y="5300"/>
                    <a:pt x="2035" y="5300"/>
                  </a:cubicBezTo>
                  <a:cubicBezTo>
                    <a:pt x="2062" y="5300"/>
                    <a:pt x="2089" y="5292"/>
                    <a:pt x="2113" y="5277"/>
                  </a:cubicBezTo>
                  <a:lnTo>
                    <a:pt x="2113" y="5277"/>
                  </a:lnTo>
                  <a:cubicBezTo>
                    <a:pt x="2068" y="5330"/>
                    <a:pt x="2060" y="5404"/>
                    <a:pt x="2091" y="5465"/>
                  </a:cubicBezTo>
                  <a:cubicBezTo>
                    <a:pt x="2288" y="5881"/>
                    <a:pt x="1981" y="6330"/>
                    <a:pt x="1572" y="6445"/>
                  </a:cubicBezTo>
                  <a:cubicBezTo>
                    <a:pt x="1484" y="6470"/>
                    <a:pt x="1390" y="6483"/>
                    <a:pt x="1297" y="6483"/>
                  </a:cubicBezTo>
                  <a:cubicBezTo>
                    <a:pt x="1173" y="6483"/>
                    <a:pt x="1050" y="6460"/>
                    <a:pt x="938" y="6411"/>
                  </a:cubicBezTo>
                  <a:cubicBezTo>
                    <a:pt x="728" y="6317"/>
                    <a:pt x="619" y="6115"/>
                    <a:pt x="549" y="5905"/>
                  </a:cubicBezTo>
                  <a:cubicBezTo>
                    <a:pt x="390" y="5428"/>
                    <a:pt x="327" y="4951"/>
                    <a:pt x="601" y="4507"/>
                  </a:cubicBezTo>
                  <a:cubicBezTo>
                    <a:pt x="847" y="4110"/>
                    <a:pt x="1249" y="3848"/>
                    <a:pt x="1636" y="3603"/>
                  </a:cubicBezTo>
                  <a:cubicBezTo>
                    <a:pt x="1657" y="3607"/>
                    <a:pt x="1678" y="3609"/>
                    <a:pt x="1699" y="3609"/>
                  </a:cubicBezTo>
                  <a:cubicBezTo>
                    <a:pt x="1743" y="3609"/>
                    <a:pt x="1787" y="3601"/>
                    <a:pt x="1829" y="3583"/>
                  </a:cubicBezTo>
                  <a:cubicBezTo>
                    <a:pt x="2033" y="3503"/>
                    <a:pt x="2212" y="3366"/>
                    <a:pt x="2342" y="3189"/>
                  </a:cubicBezTo>
                  <a:cubicBezTo>
                    <a:pt x="2442" y="3055"/>
                    <a:pt x="2498" y="2900"/>
                    <a:pt x="2535" y="2737"/>
                  </a:cubicBezTo>
                  <a:cubicBezTo>
                    <a:pt x="2576" y="2713"/>
                    <a:pt x="2616" y="2687"/>
                    <a:pt x="2655" y="2659"/>
                  </a:cubicBezTo>
                  <a:cubicBezTo>
                    <a:pt x="3151" y="2291"/>
                    <a:pt x="3493" y="1628"/>
                    <a:pt x="3461" y="993"/>
                  </a:cubicBezTo>
                  <a:cubicBezTo>
                    <a:pt x="3631" y="772"/>
                    <a:pt x="3739" y="493"/>
                    <a:pt x="3776" y="227"/>
                  </a:cubicBezTo>
                  <a:cubicBezTo>
                    <a:pt x="3788" y="141"/>
                    <a:pt x="3755" y="55"/>
                    <a:pt x="3665" y="30"/>
                  </a:cubicBezTo>
                  <a:cubicBezTo>
                    <a:pt x="3653" y="27"/>
                    <a:pt x="3640" y="25"/>
                    <a:pt x="3627" y="25"/>
                  </a:cubicBezTo>
                  <a:cubicBezTo>
                    <a:pt x="3558" y="25"/>
                    <a:pt x="3481" y="70"/>
                    <a:pt x="3469" y="141"/>
                  </a:cubicBezTo>
                  <a:cubicBezTo>
                    <a:pt x="3447" y="270"/>
                    <a:pt x="3410" y="396"/>
                    <a:pt x="3358" y="516"/>
                  </a:cubicBezTo>
                  <a:cubicBezTo>
                    <a:pt x="3232" y="229"/>
                    <a:pt x="2958" y="1"/>
                    <a:pt x="2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p:nvPr/>
          </p:nvSpPr>
          <p:spPr>
            <a:xfrm>
              <a:off x="8592079" y="4167904"/>
              <a:ext cx="813" cy="116"/>
            </a:xfrm>
            <a:custGeom>
              <a:avLst/>
              <a:gdLst/>
              <a:ahLst/>
              <a:cxnLst/>
              <a:rect l="l" t="t" r="r" b="b"/>
              <a:pathLst>
                <a:path w="14" h="2" extrusionOk="0">
                  <a:moveTo>
                    <a:pt x="13" y="1"/>
                  </a:moveTo>
                  <a:cubicBezTo>
                    <a:pt x="2" y="1"/>
                    <a:pt x="0" y="1"/>
                    <a:pt x="4" y="1"/>
                  </a:cubicBezTo>
                  <a:cubicBezTo>
                    <a:pt x="6" y="1"/>
                    <a:pt x="9" y="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9"/>
            <p:cNvSpPr/>
            <p:nvPr/>
          </p:nvSpPr>
          <p:spPr>
            <a:xfrm>
              <a:off x="8589232" y="4168020"/>
              <a:ext cx="930" cy="58"/>
            </a:xfrm>
            <a:custGeom>
              <a:avLst/>
              <a:gdLst/>
              <a:ahLst/>
              <a:cxnLst/>
              <a:rect l="l" t="t" r="r" b="b"/>
              <a:pathLst>
                <a:path w="16" h="1" extrusionOk="0">
                  <a:moveTo>
                    <a:pt x="0" y="0"/>
                  </a:moveTo>
                  <a:cubicBezTo>
                    <a:pt x="11" y="0"/>
                    <a:pt x="15"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9"/>
            <p:cNvSpPr/>
            <p:nvPr/>
          </p:nvSpPr>
          <p:spPr>
            <a:xfrm>
              <a:off x="8560471" y="4114799"/>
              <a:ext cx="65656" cy="73093"/>
            </a:xfrm>
            <a:custGeom>
              <a:avLst/>
              <a:gdLst/>
              <a:ahLst/>
              <a:cxnLst/>
              <a:rect l="l" t="t" r="r" b="b"/>
              <a:pathLst>
                <a:path w="1130" h="1258" extrusionOk="0">
                  <a:moveTo>
                    <a:pt x="400" y="411"/>
                  </a:moveTo>
                  <a:cubicBezTo>
                    <a:pt x="400" y="411"/>
                    <a:pt x="399" y="412"/>
                    <a:pt x="399" y="413"/>
                  </a:cubicBezTo>
                  <a:lnTo>
                    <a:pt x="399" y="413"/>
                  </a:lnTo>
                  <a:cubicBezTo>
                    <a:pt x="399" y="412"/>
                    <a:pt x="400" y="411"/>
                    <a:pt x="400" y="411"/>
                  </a:cubicBezTo>
                  <a:close/>
                  <a:moveTo>
                    <a:pt x="540" y="345"/>
                  </a:moveTo>
                  <a:cubicBezTo>
                    <a:pt x="550" y="345"/>
                    <a:pt x="560" y="345"/>
                    <a:pt x="571" y="346"/>
                  </a:cubicBezTo>
                  <a:cubicBezTo>
                    <a:pt x="581" y="349"/>
                    <a:pt x="593" y="350"/>
                    <a:pt x="602" y="353"/>
                  </a:cubicBezTo>
                  <a:cubicBezTo>
                    <a:pt x="609" y="356"/>
                    <a:pt x="615" y="359"/>
                    <a:pt x="621" y="364"/>
                  </a:cubicBezTo>
                  <a:lnTo>
                    <a:pt x="623" y="365"/>
                  </a:lnTo>
                  <a:cubicBezTo>
                    <a:pt x="627" y="368"/>
                    <a:pt x="631" y="373"/>
                    <a:pt x="634" y="376"/>
                  </a:cubicBezTo>
                  <a:cubicBezTo>
                    <a:pt x="639" y="383"/>
                    <a:pt x="643" y="390"/>
                    <a:pt x="648" y="399"/>
                  </a:cubicBezTo>
                  <a:cubicBezTo>
                    <a:pt x="674" y="444"/>
                    <a:pt x="720" y="475"/>
                    <a:pt x="772" y="479"/>
                  </a:cubicBezTo>
                  <a:cubicBezTo>
                    <a:pt x="775" y="490"/>
                    <a:pt x="780" y="502"/>
                    <a:pt x="783" y="512"/>
                  </a:cubicBezTo>
                  <a:cubicBezTo>
                    <a:pt x="784" y="524"/>
                    <a:pt x="786" y="533"/>
                    <a:pt x="787" y="543"/>
                  </a:cubicBezTo>
                  <a:cubicBezTo>
                    <a:pt x="787" y="549"/>
                    <a:pt x="788" y="556"/>
                    <a:pt x="788" y="562"/>
                  </a:cubicBezTo>
                  <a:cubicBezTo>
                    <a:pt x="790" y="586"/>
                    <a:pt x="790" y="611"/>
                    <a:pt x="788" y="636"/>
                  </a:cubicBezTo>
                  <a:cubicBezTo>
                    <a:pt x="788" y="645"/>
                    <a:pt x="787" y="656"/>
                    <a:pt x="787" y="666"/>
                  </a:cubicBezTo>
                  <a:cubicBezTo>
                    <a:pt x="786" y="672"/>
                    <a:pt x="784" y="678"/>
                    <a:pt x="783" y="685"/>
                  </a:cubicBezTo>
                  <a:cubicBezTo>
                    <a:pt x="780" y="698"/>
                    <a:pt x="777" y="712"/>
                    <a:pt x="774" y="725"/>
                  </a:cubicBezTo>
                  <a:cubicBezTo>
                    <a:pt x="768" y="736"/>
                    <a:pt x="765" y="747"/>
                    <a:pt x="762" y="759"/>
                  </a:cubicBezTo>
                  <a:cubicBezTo>
                    <a:pt x="762" y="759"/>
                    <a:pt x="760" y="761"/>
                    <a:pt x="760" y="762"/>
                  </a:cubicBezTo>
                  <a:cubicBezTo>
                    <a:pt x="754" y="774"/>
                    <a:pt x="747" y="786"/>
                    <a:pt x="740" y="799"/>
                  </a:cubicBezTo>
                  <a:cubicBezTo>
                    <a:pt x="735" y="807"/>
                    <a:pt x="728" y="815"/>
                    <a:pt x="722" y="826"/>
                  </a:cubicBezTo>
                  <a:cubicBezTo>
                    <a:pt x="719" y="829"/>
                    <a:pt x="716" y="832"/>
                    <a:pt x="714" y="835"/>
                  </a:cubicBezTo>
                  <a:cubicBezTo>
                    <a:pt x="706" y="842"/>
                    <a:pt x="698" y="851"/>
                    <a:pt x="689" y="858"/>
                  </a:cubicBezTo>
                  <a:cubicBezTo>
                    <a:pt x="686" y="861"/>
                    <a:pt x="688" y="860"/>
                    <a:pt x="686" y="861"/>
                  </a:cubicBezTo>
                  <a:cubicBezTo>
                    <a:pt x="670" y="873"/>
                    <a:pt x="654" y="882"/>
                    <a:pt x="636" y="893"/>
                  </a:cubicBezTo>
                  <a:lnTo>
                    <a:pt x="627" y="897"/>
                  </a:lnTo>
                  <a:cubicBezTo>
                    <a:pt x="620" y="900"/>
                    <a:pt x="611" y="903"/>
                    <a:pt x="603" y="904"/>
                  </a:cubicBezTo>
                  <a:cubicBezTo>
                    <a:pt x="592" y="909"/>
                    <a:pt x="580" y="912"/>
                    <a:pt x="568" y="915"/>
                  </a:cubicBezTo>
                  <a:cubicBezTo>
                    <a:pt x="563" y="915"/>
                    <a:pt x="559" y="915"/>
                    <a:pt x="556" y="916"/>
                  </a:cubicBezTo>
                  <a:lnTo>
                    <a:pt x="571" y="916"/>
                  </a:lnTo>
                  <a:cubicBezTo>
                    <a:pt x="554" y="916"/>
                    <a:pt x="538" y="918"/>
                    <a:pt x="521" y="918"/>
                  </a:cubicBezTo>
                  <a:cubicBezTo>
                    <a:pt x="517" y="918"/>
                    <a:pt x="513" y="918"/>
                    <a:pt x="509" y="918"/>
                  </a:cubicBezTo>
                  <a:cubicBezTo>
                    <a:pt x="498" y="918"/>
                    <a:pt x="486" y="916"/>
                    <a:pt x="475" y="916"/>
                  </a:cubicBezTo>
                  <a:lnTo>
                    <a:pt x="494" y="916"/>
                  </a:lnTo>
                  <a:cubicBezTo>
                    <a:pt x="488" y="916"/>
                    <a:pt x="483" y="915"/>
                    <a:pt x="477" y="913"/>
                  </a:cubicBezTo>
                  <a:cubicBezTo>
                    <a:pt x="467" y="912"/>
                    <a:pt x="457" y="909"/>
                    <a:pt x="446" y="904"/>
                  </a:cubicBezTo>
                  <a:cubicBezTo>
                    <a:pt x="436" y="901"/>
                    <a:pt x="427" y="894"/>
                    <a:pt x="417" y="888"/>
                  </a:cubicBezTo>
                  <a:cubicBezTo>
                    <a:pt x="409" y="883"/>
                    <a:pt x="407" y="881"/>
                    <a:pt x="406" y="881"/>
                  </a:cubicBezTo>
                  <a:lnTo>
                    <a:pt x="406" y="881"/>
                  </a:lnTo>
                  <a:cubicBezTo>
                    <a:pt x="392" y="871"/>
                    <a:pt x="378" y="863"/>
                    <a:pt x="362" y="855"/>
                  </a:cubicBezTo>
                  <a:cubicBezTo>
                    <a:pt x="368" y="832"/>
                    <a:pt x="368" y="807"/>
                    <a:pt x="362" y="783"/>
                  </a:cubicBezTo>
                  <a:cubicBezTo>
                    <a:pt x="356" y="758"/>
                    <a:pt x="352" y="733"/>
                    <a:pt x="347" y="709"/>
                  </a:cubicBezTo>
                  <a:cubicBezTo>
                    <a:pt x="341" y="654"/>
                    <a:pt x="341" y="599"/>
                    <a:pt x="346" y="544"/>
                  </a:cubicBezTo>
                  <a:cubicBezTo>
                    <a:pt x="349" y="533"/>
                    <a:pt x="350" y="521"/>
                    <a:pt x="353" y="507"/>
                  </a:cubicBezTo>
                  <a:cubicBezTo>
                    <a:pt x="356" y="496"/>
                    <a:pt x="360" y="485"/>
                    <a:pt x="365" y="475"/>
                  </a:cubicBezTo>
                  <a:cubicBezTo>
                    <a:pt x="365" y="473"/>
                    <a:pt x="366" y="470"/>
                    <a:pt x="366" y="469"/>
                  </a:cubicBezTo>
                  <a:cubicBezTo>
                    <a:pt x="375" y="454"/>
                    <a:pt x="381" y="438"/>
                    <a:pt x="390" y="423"/>
                  </a:cubicBezTo>
                  <a:cubicBezTo>
                    <a:pt x="396" y="414"/>
                    <a:pt x="403" y="405"/>
                    <a:pt x="409" y="395"/>
                  </a:cubicBezTo>
                  <a:lnTo>
                    <a:pt x="409" y="395"/>
                  </a:lnTo>
                  <a:cubicBezTo>
                    <a:pt x="405" y="403"/>
                    <a:pt x="402" y="408"/>
                    <a:pt x="400" y="411"/>
                  </a:cubicBezTo>
                  <a:lnTo>
                    <a:pt x="400" y="411"/>
                  </a:lnTo>
                  <a:cubicBezTo>
                    <a:pt x="403" y="406"/>
                    <a:pt x="407" y="402"/>
                    <a:pt x="411" y="396"/>
                  </a:cubicBezTo>
                  <a:cubicBezTo>
                    <a:pt x="415" y="390"/>
                    <a:pt x="423" y="385"/>
                    <a:pt x="429" y="379"/>
                  </a:cubicBezTo>
                  <a:cubicBezTo>
                    <a:pt x="440" y="371"/>
                    <a:pt x="452" y="364"/>
                    <a:pt x="464" y="358"/>
                  </a:cubicBezTo>
                  <a:cubicBezTo>
                    <a:pt x="470" y="356"/>
                    <a:pt x="477" y="353"/>
                    <a:pt x="483" y="352"/>
                  </a:cubicBezTo>
                  <a:cubicBezTo>
                    <a:pt x="491" y="349"/>
                    <a:pt x="500" y="348"/>
                    <a:pt x="509" y="346"/>
                  </a:cubicBezTo>
                  <a:cubicBezTo>
                    <a:pt x="519" y="345"/>
                    <a:pt x="529" y="345"/>
                    <a:pt x="540" y="345"/>
                  </a:cubicBezTo>
                  <a:close/>
                  <a:moveTo>
                    <a:pt x="535" y="1"/>
                  </a:moveTo>
                  <a:cubicBezTo>
                    <a:pt x="491" y="1"/>
                    <a:pt x="448" y="6"/>
                    <a:pt x="406" y="17"/>
                  </a:cubicBezTo>
                  <a:cubicBezTo>
                    <a:pt x="307" y="42"/>
                    <a:pt x="220" y="97"/>
                    <a:pt x="153" y="176"/>
                  </a:cubicBezTo>
                  <a:cubicBezTo>
                    <a:pt x="75" y="275"/>
                    <a:pt x="26" y="395"/>
                    <a:pt x="12" y="522"/>
                  </a:cubicBezTo>
                  <a:cubicBezTo>
                    <a:pt x="1" y="639"/>
                    <a:pt x="15" y="756"/>
                    <a:pt x="57" y="867"/>
                  </a:cubicBezTo>
                  <a:cubicBezTo>
                    <a:pt x="69" y="906"/>
                    <a:pt x="95" y="940"/>
                    <a:pt x="129" y="962"/>
                  </a:cubicBezTo>
                  <a:cubicBezTo>
                    <a:pt x="132" y="964"/>
                    <a:pt x="137" y="964"/>
                    <a:pt x="138" y="965"/>
                  </a:cubicBezTo>
                  <a:cubicBezTo>
                    <a:pt x="122" y="1023"/>
                    <a:pt x="131" y="1088"/>
                    <a:pt x="178" y="1129"/>
                  </a:cubicBezTo>
                  <a:cubicBezTo>
                    <a:pt x="279" y="1216"/>
                    <a:pt x="401" y="1257"/>
                    <a:pt x="526" y="1257"/>
                  </a:cubicBezTo>
                  <a:cubicBezTo>
                    <a:pt x="623" y="1257"/>
                    <a:pt x="720" y="1233"/>
                    <a:pt x="811" y="1187"/>
                  </a:cubicBezTo>
                  <a:cubicBezTo>
                    <a:pt x="1021" y="1078"/>
                    <a:pt x="1129" y="841"/>
                    <a:pt x="1128" y="611"/>
                  </a:cubicBezTo>
                  <a:cubicBezTo>
                    <a:pt x="1125" y="473"/>
                    <a:pt x="1089" y="339"/>
                    <a:pt x="1025" y="216"/>
                  </a:cubicBezTo>
                  <a:cubicBezTo>
                    <a:pt x="999" y="164"/>
                    <a:pt x="938" y="137"/>
                    <a:pt x="881" y="137"/>
                  </a:cubicBezTo>
                  <a:cubicBezTo>
                    <a:pt x="879" y="137"/>
                    <a:pt x="877" y="137"/>
                    <a:pt x="876" y="137"/>
                  </a:cubicBezTo>
                  <a:cubicBezTo>
                    <a:pt x="788" y="47"/>
                    <a:pt x="661" y="1"/>
                    <a:pt x="5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9"/>
            <p:cNvSpPr/>
            <p:nvPr/>
          </p:nvSpPr>
          <p:spPr>
            <a:xfrm>
              <a:off x="8583712" y="4138737"/>
              <a:ext cx="58" cy="58"/>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9"/>
            <p:cNvSpPr/>
            <p:nvPr/>
          </p:nvSpPr>
          <p:spPr>
            <a:xfrm>
              <a:off x="8547805" y="4571367"/>
              <a:ext cx="166173" cy="65598"/>
            </a:xfrm>
            <a:custGeom>
              <a:avLst/>
              <a:gdLst/>
              <a:ahLst/>
              <a:cxnLst/>
              <a:rect l="l" t="t" r="r" b="b"/>
              <a:pathLst>
                <a:path w="2860" h="1129" extrusionOk="0">
                  <a:moveTo>
                    <a:pt x="202" y="0"/>
                  </a:moveTo>
                  <a:cubicBezTo>
                    <a:pt x="154" y="0"/>
                    <a:pt x="105" y="19"/>
                    <a:pt x="73" y="50"/>
                  </a:cubicBezTo>
                  <a:cubicBezTo>
                    <a:pt x="1" y="121"/>
                    <a:pt x="17" y="219"/>
                    <a:pt x="73" y="290"/>
                  </a:cubicBezTo>
                  <a:cubicBezTo>
                    <a:pt x="396" y="704"/>
                    <a:pt x="870" y="1018"/>
                    <a:pt x="1394" y="1103"/>
                  </a:cubicBezTo>
                  <a:cubicBezTo>
                    <a:pt x="1497" y="1120"/>
                    <a:pt x="1601" y="1128"/>
                    <a:pt x="1704" y="1128"/>
                  </a:cubicBezTo>
                  <a:cubicBezTo>
                    <a:pt x="1862" y="1128"/>
                    <a:pt x="2020" y="1109"/>
                    <a:pt x="2173" y="1070"/>
                  </a:cubicBezTo>
                  <a:cubicBezTo>
                    <a:pt x="2302" y="1036"/>
                    <a:pt x="2427" y="987"/>
                    <a:pt x="2545" y="926"/>
                  </a:cubicBezTo>
                  <a:cubicBezTo>
                    <a:pt x="2656" y="869"/>
                    <a:pt x="2827" y="792"/>
                    <a:pt x="2846" y="655"/>
                  </a:cubicBezTo>
                  <a:cubicBezTo>
                    <a:pt x="2859" y="553"/>
                    <a:pt x="2809" y="481"/>
                    <a:pt x="2704" y="470"/>
                  </a:cubicBezTo>
                  <a:cubicBezTo>
                    <a:pt x="2696" y="470"/>
                    <a:pt x="2689" y="469"/>
                    <a:pt x="2682" y="469"/>
                  </a:cubicBezTo>
                  <a:cubicBezTo>
                    <a:pt x="2578" y="469"/>
                    <a:pt x="2493" y="558"/>
                    <a:pt x="2403" y="607"/>
                  </a:cubicBezTo>
                  <a:cubicBezTo>
                    <a:pt x="2307" y="658"/>
                    <a:pt x="2205" y="700"/>
                    <a:pt x="2099" y="728"/>
                  </a:cubicBezTo>
                  <a:cubicBezTo>
                    <a:pt x="1969" y="763"/>
                    <a:pt x="1835" y="781"/>
                    <a:pt x="1701" y="781"/>
                  </a:cubicBezTo>
                  <a:cubicBezTo>
                    <a:pt x="1610" y="781"/>
                    <a:pt x="1519" y="773"/>
                    <a:pt x="1429" y="756"/>
                  </a:cubicBezTo>
                  <a:cubicBezTo>
                    <a:pt x="978" y="672"/>
                    <a:pt x="596" y="405"/>
                    <a:pt x="315" y="50"/>
                  </a:cubicBezTo>
                  <a:cubicBezTo>
                    <a:pt x="287" y="15"/>
                    <a:pt x="245"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9"/>
            <p:cNvSpPr/>
            <p:nvPr/>
          </p:nvSpPr>
          <p:spPr>
            <a:xfrm>
              <a:off x="8551058" y="4610353"/>
              <a:ext cx="227297" cy="73383"/>
            </a:xfrm>
            <a:custGeom>
              <a:avLst/>
              <a:gdLst/>
              <a:ahLst/>
              <a:cxnLst/>
              <a:rect l="l" t="t" r="r" b="b"/>
              <a:pathLst>
                <a:path w="3912" h="1263" extrusionOk="0">
                  <a:moveTo>
                    <a:pt x="3672" y="1"/>
                  </a:moveTo>
                  <a:cubicBezTo>
                    <a:pt x="3644" y="1"/>
                    <a:pt x="3613" y="10"/>
                    <a:pt x="3582" y="30"/>
                  </a:cubicBezTo>
                  <a:cubicBezTo>
                    <a:pt x="3308" y="211"/>
                    <a:pt x="3034" y="392"/>
                    <a:pt x="2760" y="574"/>
                  </a:cubicBezTo>
                  <a:cubicBezTo>
                    <a:pt x="2471" y="765"/>
                    <a:pt x="2223" y="910"/>
                    <a:pt x="1867" y="917"/>
                  </a:cubicBezTo>
                  <a:cubicBezTo>
                    <a:pt x="1771" y="920"/>
                    <a:pt x="1671" y="923"/>
                    <a:pt x="1570" y="923"/>
                  </a:cubicBezTo>
                  <a:cubicBezTo>
                    <a:pt x="1139" y="923"/>
                    <a:pt x="681" y="876"/>
                    <a:pt x="361" y="578"/>
                  </a:cubicBezTo>
                  <a:cubicBezTo>
                    <a:pt x="326" y="545"/>
                    <a:pt x="287" y="531"/>
                    <a:pt x="249" y="531"/>
                  </a:cubicBezTo>
                  <a:cubicBezTo>
                    <a:pt x="117" y="531"/>
                    <a:pt x="1" y="700"/>
                    <a:pt x="123" y="815"/>
                  </a:cubicBezTo>
                  <a:cubicBezTo>
                    <a:pt x="550" y="1217"/>
                    <a:pt x="1145" y="1263"/>
                    <a:pt x="1705" y="1263"/>
                  </a:cubicBezTo>
                  <a:cubicBezTo>
                    <a:pt x="1737" y="1263"/>
                    <a:pt x="1769" y="1263"/>
                    <a:pt x="1801" y="1263"/>
                  </a:cubicBezTo>
                  <a:cubicBezTo>
                    <a:pt x="2171" y="1258"/>
                    <a:pt x="2470" y="1172"/>
                    <a:pt x="2782" y="974"/>
                  </a:cubicBezTo>
                  <a:cubicBezTo>
                    <a:pt x="3111" y="763"/>
                    <a:pt x="3433" y="544"/>
                    <a:pt x="3757" y="328"/>
                  </a:cubicBezTo>
                  <a:cubicBezTo>
                    <a:pt x="3911" y="227"/>
                    <a:pt x="3816" y="1"/>
                    <a:pt x="3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9"/>
            <p:cNvSpPr/>
            <p:nvPr/>
          </p:nvSpPr>
          <p:spPr>
            <a:xfrm>
              <a:off x="8764584" y="4600302"/>
              <a:ext cx="223695" cy="205973"/>
            </a:xfrm>
            <a:custGeom>
              <a:avLst/>
              <a:gdLst/>
              <a:ahLst/>
              <a:cxnLst/>
              <a:rect l="l" t="t" r="r" b="b"/>
              <a:pathLst>
                <a:path w="3850" h="3545" extrusionOk="0">
                  <a:moveTo>
                    <a:pt x="870" y="1659"/>
                  </a:moveTo>
                  <a:cubicBezTo>
                    <a:pt x="899" y="1694"/>
                    <a:pt x="942" y="1713"/>
                    <a:pt x="986" y="1713"/>
                  </a:cubicBezTo>
                  <a:cubicBezTo>
                    <a:pt x="1002" y="1713"/>
                    <a:pt x="1018" y="1710"/>
                    <a:pt x="1034" y="1705"/>
                  </a:cubicBezTo>
                  <a:cubicBezTo>
                    <a:pt x="1088" y="1688"/>
                    <a:pt x="1141" y="1681"/>
                    <a:pt x="1194" y="1681"/>
                  </a:cubicBezTo>
                  <a:cubicBezTo>
                    <a:pt x="1351" y="1681"/>
                    <a:pt x="1500" y="1750"/>
                    <a:pt x="1624" y="1853"/>
                  </a:cubicBezTo>
                  <a:cubicBezTo>
                    <a:pt x="1612" y="1997"/>
                    <a:pt x="1584" y="2140"/>
                    <a:pt x="1521" y="2266"/>
                  </a:cubicBezTo>
                  <a:cubicBezTo>
                    <a:pt x="1424" y="2462"/>
                    <a:pt x="1234" y="2563"/>
                    <a:pt x="1031" y="2619"/>
                  </a:cubicBezTo>
                  <a:cubicBezTo>
                    <a:pt x="938" y="2644"/>
                    <a:pt x="810" y="2679"/>
                    <a:pt x="692" y="2679"/>
                  </a:cubicBezTo>
                  <a:cubicBezTo>
                    <a:pt x="593" y="2679"/>
                    <a:pt x="500" y="2654"/>
                    <a:pt x="442" y="2579"/>
                  </a:cubicBezTo>
                  <a:cubicBezTo>
                    <a:pt x="316" y="2414"/>
                    <a:pt x="328" y="2126"/>
                    <a:pt x="428" y="1954"/>
                  </a:cubicBezTo>
                  <a:cubicBezTo>
                    <a:pt x="479" y="1868"/>
                    <a:pt x="557" y="1800"/>
                    <a:pt x="651" y="1761"/>
                  </a:cubicBezTo>
                  <a:cubicBezTo>
                    <a:pt x="735" y="1727"/>
                    <a:pt x="811" y="1721"/>
                    <a:pt x="870" y="1659"/>
                  </a:cubicBezTo>
                  <a:close/>
                  <a:moveTo>
                    <a:pt x="624" y="0"/>
                  </a:moveTo>
                  <a:cubicBezTo>
                    <a:pt x="562" y="0"/>
                    <a:pt x="499" y="5"/>
                    <a:pt x="436" y="15"/>
                  </a:cubicBezTo>
                  <a:cubicBezTo>
                    <a:pt x="261" y="44"/>
                    <a:pt x="292" y="343"/>
                    <a:pt x="460" y="343"/>
                  </a:cubicBezTo>
                  <a:cubicBezTo>
                    <a:pt x="467" y="343"/>
                    <a:pt x="473" y="342"/>
                    <a:pt x="480" y="341"/>
                  </a:cubicBezTo>
                  <a:cubicBezTo>
                    <a:pt x="519" y="336"/>
                    <a:pt x="558" y="334"/>
                    <a:pt x="596" y="334"/>
                  </a:cubicBezTo>
                  <a:cubicBezTo>
                    <a:pt x="983" y="334"/>
                    <a:pt x="1322" y="586"/>
                    <a:pt x="1490" y="935"/>
                  </a:cubicBezTo>
                  <a:cubicBezTo>
                    <a:pt x="1564" y="1090"/>
                    <a:pt x="1597" y="1261"/>
                    <a:pt x="1615" y="1431"/>
                  </a:cubicBezTo>
                  <a:cubicBezTo>
                    <a:pt x="1482" y="1367"/>
                    <a:pt x="1338" y="1331"/>
                    <a:pt x="1193" y="1331"/>
                  </a:cubicBezTo>
                  <a:cubicBezTo>
                    <a:pt x="1108" y="1331"/>
                    <a:pt x="1024" y="1343"/>
                    <a:pt x="941" y="1369"/>
                  </a:cubicBezTo>
                  <a:cubicBezTo>
                    <a:pt x="899" y="1381"/>
                    <a:pt x="865" y="1407"/>
                    <a:pt x="845" y="1444"/>
                  </a:cubicBezTo>
                  <a:cubicBezTo>
                    <a:pt x="803" y="1413"/>
                    <a:pt x="754" y="1400"/>
                    <a:pt x="702" y="1400"/>
                  </a:cubicBezTo>
                  <a:cubicBezTo>
                    <a:pt x="565" y="1400"/>
                    <a:pt x="409" y="1490"/>
                    <a:pt x="313" y="1569"/>
                  </a:cubicBezTo>
                  <a:cubicBezTo>
                    <a:pt x="122" y="1726"/>
                    <a:pt x="24" y="1960"/>
                    <a:pt x="12" y="2204"/>
                  </a:cubicBezTo>
                  <a:cubicBezTo>
                    <a:pt x="0" y="2434"/>
                    <a:pt x="64" y="2703"/>
                    <a:pt x="239" y="2863"/>
                  </a:cubicBezTo>
                  <a:cubicBezTo>
                    <a:pt x="365" y="2978"/>
                    <a:pt x="523" y="3015"/>
                    <a:pt x="685" y="3015"/>
                  </a:cubicBezTo>
                  <a:cubicBezTo>
                    <a:pt x="765" y="3015"/>
                    <a:pt x="845" y="3006"/>
                    <a:pt x="923" y="2994"/>
                  </a:cubicBezTo>
                  <a:cubicBezTo>
                    <a:pt x="1385" y="2916"/>
                    <a:pt x="1754" y="2669"/>
                    <a:pt x="1892" y="2222"/>
                  </a:cubicBezTo>
                  <a:cubicBezTo>
                    <a:pt x="1998" y="2463"/>
                    <a:pt x="2041" y="2725"/>
                    <a:pt x="2160" y="2965"/>
                  </a:cubicBezTo>
                  <a:cubicBezTo>
                    <a:pt x="2290" y="3227"/>
                    <a:pt x="2549" y="3421"/>
                    <a:pt x="2828" y="3500"/>
                  </a:cubicBezTo>
                  <a:cubicBezTo>
                    <a:pt x="2937" y="3530"/>
                    <a:pt x="3049" y="3545"/>
                    <a:pt x="3161" y="3545"/>
                  </a:cubicBezTo>
                  <a:cubicBezTo>
                    <a:pt x="3216" y="3545"/>
                    <a:pt x="3271" y="3541"/>
                    <a:pt x="3325" y="3534"/>
                  </a:cubicBezTo>
                  <a:cubicBezTo>
                    <a:pt x="3487" y="3513"/>
                    <a:pt x="3718" y="3482"/>
                    <a:pt x="3805" y="3328"/>
                  </a:cubicBezTo>
                  <a:cubicBezTo>
                    <a:pt x="3849" y="3250"/>
                    <a:pt x="3811" y="3139"/>
                    <a:pt x="3718" y="3116"/>
                  </a:cubicBezTo>
                  <a:cubicBezTo>
                    <a:pt x="3694" y="3111"/>
                    <a:pt x="3670" y="3108"/>
                    <a:pt x="3646" y="3108"/>
                  </a:cubicBezTo>
                  <a:cubicBezTo>
                    <a:pt x="3510" y="3108"/>
                    <a:pt x="3372" y="3188"/>
                    <a:pt x="3233" y="3196"/>
                  </a:cubicBezTo>
                  <a:cubicBezTo>
                    <a:pt x="3210" y="3198"/>
                    <a:pt x="3187" y="3199"/>
                    <a:pt x="3164" y="3199"/>
                  </a:cubicBezTo>
                  <a:cubicBezTo>
                    <a:pt x="3031" y="3199"/>
                    <a:pt x="2897" y="3172"/>
                    <a:pt x="2779" y="3110"/>
                  </a:cubicBezTo>
                  <a:cubicBezTo>
                    <a:pt x="2653" y="3047"/>
                    <a:pt x="2548" y="2948"/>
                    <a:pt x="2478" y="2825"/>
                  </a:cubicBezTo>
                  <a:cubicBezTo>
                    <a:pt x="2398" y="2677"/>
                    <a:pt x="2373" y="2502"/>
                    <a:pt x="2320" y="2343"/>
                  </a:cubicBezTo>
                  <a:cubicBezTo>
                    <a:pt x="2243" y="2114"/>
                    <a:pt x="2135" y="1889"/>
                    <a:pt x="1975" y="1707"/>
                  </a:cubicBezTo>
                  <a:cubicBezTo>
                    <a:pt x="1985" y="1353"/>
                    <a:pt x="1918" y="990"/>
                    <a:pt x="1746" y="685"/>
                  </a:cubicBezTo>
                  <a:cubicBezTo>
                    <a:pt x="1514" y="275"/>
                    <a:pt x="1089" y="0"/>
                    <a:pt x="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9"/>
            <p:cNvSpPr/>
            <p:nvPr/>
          </p:nvSpPr>
          <p:spPr>
            <a:xfrm>
              <a:off x="8553150" y="4696810"/>
              <a:ext cx="79600" cy="115159"/>
            </a:xfrm>
            <a:custGeom>
              <a:avLst/>
              <a:gdLst/>
              <a:ahLst/>
              <a:cxnLst/>
              <a:rect l="l" t="t" r="r" b="b"/>
              <a:pathLst>
                <a:path w="1370" h="1982" extrusionOk="0">
                  <a:moveTo>
                    <a:pt x="243" y="1"/>
                  </a:moveTo>
                  <a:cubicBezTo>
                    <a:pt x="97" y="1"/>
                    <a:pt x="0" y="225"/>
                    <a:pt x="158" y="321"/>
                  </a:cubicBezTo>
                  <a:cubicBezTo>
                    <a:pt x="562" y="574"/>
                    <a:pt x="851" y="976"/>
                    <a:pt x="963" y="1439"/>
                  </a:cubicBezTo>
                  <a:cubicBezTo>
                    <a:pt x="981" y="1513"/>
                    <a:pt x="994" y="1587"/>
                    <a:pt x="1003" y="1663"/>
                  </a:cubicBezTo>
                  <a:cubicBezTo>
                    <a:pt x="1014" y="1765"/>
                    <a:pt x="1005" y="1861"/>
                    <a:pt x="1082" y="1941"/>
                  </a:cubicBezTo>
                  <a:cubicBezTo>
                    <a:pt x="1110" y="1968"/>
                    <a:pt x="1147" y="1982"/>
                    <a:pt x="1183" y="1982"/>
                  </a:cubicBezTo>
                  <a:cubicBezTo>
                    <a:pt x="1221" y="1982"/>
                    <a:pt x="1258" y="1967"/>
                    <a:pt x="1288" y="1940"/>
                  </a:cubicBezTo>
                  <a:cubicBezTo>
                    <a:pt x="1369" y="1854"/>
                    <a:pt x="1359" y="1747"/>
                    <a:pt x="1347" y="1638"/>
                  </a:cubicBezTo>
                  <a:cubicBezTo>
                    <a:pt x="1335" y="1540"/>
                    <a:pt x="1319" y="1444"/>
                    <a:pt x="1297" y="1347"/>
                  </a:cubicBezTo>
                  <a:cubicBezTo>
                    <a:pt x="1251" y="1167"/>
                    <a:pt x="1183" y="993"/>
                    <a:pt x="1094" y="832"/>
                  </a:cubicBezTo>
                  <a:cubicBezTo>
                    <a:pt x="913" y="502"/>
                    <a:pt x="649" y="223"/>
                    <a:pt x="329" y="26"/>
                  </a:cubicBezTo>
                  <a:cubicBezTo>
                    <a:pt x="300" y="8"/>
                    <a:pt x="271" y="1"/>
                    <a:pt x="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9"/>
            <p:cNvSpPr/>
            <p:nvPr/>
          </p:nvSpPr>
          <p:spPr>
            <a:xfrm>
              <a:off x="8618980" y="4827133"/>
              <a:ext cx="103306" cy="114230"/>
            </a:xfrm>
            <a:custGeom>
              <a:avLst/>
              <a:gdLst/>
              <a:ahLst/>
              <a:cxnLst/>
              <a:rect l="l" t="t" r="r" b="b"/>
              <a:pathLst>
                <a:path w="1778" h="1966" extrusionOk="0">
                  <a:moveTo>
                    <a:pt x="169" y="0"/>
                  </a:moveTo>
                  <a:cubicBezTo>
                    <a:pt x="90" y="0"/>
                    <a:pt x="1" y="74"/>
                    <a:pt x="10" y="159"/>
                  </a:cubicBezTo>
                  <a:cubicBezTo>
                    <a:pt x="55" y="650"/>
                    <a:pt x="118" y="1170"/>
                    <a:pt x="449" y="1561"/>
                  </a:cubicBezTo>
                  <a:cubicBezTo>
                    <a:pt x="647" y="1790"/>
                    <a:pt x="964" y="1966"/>
                    <a:pt x="1274" y="1966"/>
                  </a:cubicBezTo>
                  <a:cubicBezTo>
                    <a:pt x="1401" y="1966"/>
                    <a:pt x="1527" y="1936"/>
                    <a:pt x="1643" y="1869"/>
                  </a:cubicBezTo>
                  <a:cubicBezTo>
                    <a:pt x="1777" y="1791"/>
                    <a:pt x="1712" y="1573"/>
                    <a:pt x="1572" y="1573"/>
                  </a:cubicBezTo>
                  <a:cubicBezTo>
                    <a:pt x="1556" y="1573"/>
                    <a:pt x="1539" y="1576"/>
                    <a:pt x="1522" y="1582"/>
                  </a:cubicBezTo>
                  <a:cubicBezTo>
                    <a:pt x="1439" y="1610"/>
                    <a:pt x="1364" y="1624"/>
                    <a:pt x="1288" y="1624"/>
                  </a:cubicBezTo>
                  <a:cubicBezTo>
                    <a:pt x="1215" y="1624"/>
                    <a:pt x="1142" y="1611"/>
                    <a:pt x="1063" y="1583"/>
                  </a:cubicBezTo>
                  <a:cubicBezTo>
                    <a:pt x="907" y="1527"/>
                    <a:pt x="771" y="1426"/>
                    <a:pt x="670" y="1293"/>
                  </a:cubicBezTo>
                  <a:cubicBezTo>
                    <a:pt x="426" y="981"/>
                    <a:pt x="378" y="539"/>
                    <a:pt x="328" y="159"/>
                  </a:cubicBezTo>
                  <a:cubicBezTo>
                    <a:pt x="318" y="74"/>
                    <a:pt x="263" y="0"/>
                    <a:pt x="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9"/>
            <p:cNvSpPr/>
            <p:nvPr/>
          </p:nvSpPr>
          <p:spPr>
            <a:xfrm>
              <a:off x="8673480" y="4821207"/>
              <a:ext cx="100285" cy="107373"/>
            </a:xfrm>
            <a:custGeom>
              <a:avLst/>
              <a:gdLst/>
              <a:ahLst/>
              <a:cxnLst/>
              <a:rect l="l" t="t" r="r" b="b"/>
              <a:pathLst>
                <a:path w="1726" h="1848" extrusionOk="0">
                  <a:moveTo>
                    <a:pt x="827" y="394"/>
                  </a:moveTo>
                  <a:cubicBezTo>
                    <a:pt x="833" y="400"/>
                    <a:pt x="838" y="406"/>
                    <a:pt x="837" y="409"/>
                  </a:cubicBezTo>
                  <a:cubicBezTo>
                    <a:pt x="832" y="402"/>
                    <a:pt x="829" y="397"/>
                    <a:pt x="827" y="394"/>
                  </a:cubicBezTo>
                  <a:close/>
                  <a:moveTo>
                    <a:pt x="665" y="1"/>
                  </a:moveTo>
                  <a:cubicBezTo>
                    <a:pt x="574" y="1"/>
                    <a:pt x="483" y="21"/>
                    <a:pt x="401" y="61"/>
                  </a:cubicBezTo>
                  <a:cubicBezTo>
                    <a:pt x="144" y="187"/>
                    <a:pt x="0" y="501"/>
                    <a:pt x="5" y="779"/>
                  </a:cubicBezTo>
                  <a:cubicBezTo>
                    <a:pt x="5" y="856"/>
                    <a:pt x="18" y="932"/>
                    <a:pt x="45" y="1004"/>
                  </a:cubicBezTo>
                  <a:cubicBezTo>
                    <a:pt x="82" y="1097"/>
                    <a:pt x="147" y="1219"/>
                    <a:pt x="255" y="1243"/>
                  </a:cubicBezTo>
                  <a:cubicBezTo>
                    <a:pt x="268" y="1246"/>
                    <a:pt x="282" y="1247"/>
                    <a:pt x="296" y="1247"/>
                  </a:cubicBezTo>
                  <a:cubicBezTo>
                    <a:pt x="309" y="1247"/>
                    <a:pt x="323" y="1246"/>
                    <a:pt x="336" y="1243"/>
                  </a:cubicBezTo>
                  <a:cubicBezTo>
                    <a:pt x="342" y="1274"/>
                    <a:pt x="357" y="1302"/>
                    <a:pt x="379" y="1326"/>
                  </a:cubicBezTo>
                  <a:cubicBezTo>
                    <a:pt x="412" y="1357"/>
                    <a:pt x="455" y="1374"/>
                    <a:pt x="501" y="1374"/>
                  </a:cubicBezTo>
                  <a:cubicBezTo>
                    <a:pt x="641" y="1370"/>
                    <a:pt x="773" y="1305"/>
                    <a:pt x="864" y="1197"/>
                  </a:cubicBezTo>
                  <a:cubicBezTo>
                    <a:pt x="912" y="1140"/>
                    <a:pt x="948" y="1074"/>
                    <a:pt x="972" y="1003"/>
                  </a:cubicBezTo>
                  <a:cubicBezTo>
                    <a:pt x="983" y="966"/>
                    <a:pt x="989" y="927"/>
                    <a:pt x="992" y="889"/>
                  </a:cubicBezTo>
                  <a:cubicBezTo>
                    <a:pt x="997" y="841"/>
                    <a:pt x="994" y="778"/>
                    <a:pt x="966" y="739"/>
                  </a:cubicBezTo>
                  <a:cubicBezTo>
                    <a:pt x="951" y="715"/>
                    <a:pt x="930" y="695"/>
                    <a:pt x="905" y="680"/>
                  </a:cubicBezTo>
                  <a:cubicBezTo>
                    <a:pt x="880" y="665"/>
                    <a:pt x="850" y="656"/>
                    <a:pt x="821" y="656"/>
                  </a:cubicBezTo>
                  <a:cubicBezTo>
                    <a:pt x="767" y="656"/>
                    <a:pt x="701" y="687"/>
                    <a:pt x="677" y="739"/>
                  </a:cubicBezTo>
                  <a:cubicBezTo>
                    <a:pt x="661" y="769"/>
                    <a:pt x="652" y="801"/>
                    <a:pt x="652" y="834"/>
                  </a:cubicBezTo>
                  <a:lnTo>
                    <a:pt x="652" y="856"/>
                  </a:lnTo>
                  <a:lnTo>
                    <a:pt x="652" y="869"/>
                  </a:lnTo>
                  <a:cubicBezTo>
                    <a:pt x="649" y="887"/>
                    <a:pt x="643" y="903"/>
                    <a:pt x="637" y="921"/>
                  </a:cubicBezTo>
                  <a:cubicBezTo>
                    <a:pt x="631" y="936"/>
                    <a:pt x="622" y="949"/>
                    <a:pt x="613" y="963"/>
                  </a:cubicBezTo>
                  <a:cubicBezTo>
                    <a:pt x="601" y="976"/>
                    <a:pt x="590" y="988"/>
                    <a:pt x="576" y="1000"/>
                  </a:cubicBezTo>
                  <a:cubicBezTo>
                    <a:pt x="564" y="1007"/>
                    <a:pt x="551" y="1015"/>
                    <a:pt x="539" y="1022"/>
                  </a:cubicBezTo>
                  <a:cubicBezTo>
                    <a:pt x="520" y="1028"/>
                    <a:pt x="501" y="1034"/>
                    <a:pt x="481" y="1037"/>
                  </a:cubicBezTo>
                  <a:lnTo>
                    <a:pt x="489" y="1036"/>
                  </a:lnTo>
                  <a:lnTo>
                    <a:pt x="489" y="1036"/>
                  </a:lnTo>
                  <a:cubicBezTo>
                    <a:pt x="479" y="1038"/>
                    <a:pt x="471" y="1046"/>
                    <a:pt x="459" y="1050"/>
                  </a:cubicBezTo>
                  <a:cubicBezTo>
                    <a:pt x="459" y="1046"/>
                    <a:pt x="461" y="1041"/>
                    <a:pt x="459" y="1037"/>
                  </a:cubicBezTo>
                  <a:cubicBezTo>
                    <a:pt x="447" y="1001"/>
                    <a:pt x="428" y="970"/>
                    <a:pt x="403" y="943"/>
                  </a:cubicBezTo>
                  <a:cubicBezTo>
                    <a:pt x="398" y="939"/>
                    <a:pt x="394" y="935"/>
                    <a:pt x="390" y="930"/>
                  </a:cubicBezTo>
                  <a:cubicBezTo>
                    <a:pt x="384" y="918"/>
                    <a:pt x="378" y="906"/>
                    <a:pt x="370" y="895"/>
                  </a:cubicBezTo>
                  <a:cubicBezTo>
                    <a:pt x="369" y="890"/>
                    <a:pt x="367" y="887"/>
                    <a:pt x="366" y="883"/>
                  </a:cubicBezTo>
                  <a:cubicBezTo>
                    <a:pt x="360" y="866"/>
                    <a:pt x="357" y="850"/>
                    <a:pt x="353" y="834"/>
                  </a:cubicBezTo>
                  <a:lnTo>
                    <a:pt x="351" y="822"/>
                  </a:lnTo>
                  <a:lnTo>
                    <a:pt x="351" y="816"/>
                  </a:lnTo>
                  <a:cubicBezTo>
                    <a:pt x="351" y="786"/>
                    <a:pt x="348" y="757"/>
                    <a:pt x="351" y="727"/>
                  </a:cubicBezTo>
                  <a:cubicBezTo>
                    <a:pt x="351" y="720"/>
                    <a:pt x="353" y="712"/>
                    <a:pt x="353" y="707"/>
                  </a:cubicBezTo>
                  <a:cubicBezTo>
                    <a:pt x="356" y="695"/>
                    <a:pt x="357" y="683"/>
                    <a:pt x="360" y="669"/>
                  </a:cubicBezTo>
                  <a:cubicBezTo>
                    <a:pt x="367" y="635"/>
                    <a:pt x="378" y="601"/>
                    <a:pt x="390" y="569"/>
                  </a:cubicBezTo>
                  <a:cubicBezTo>
                    <a:pt x="390" y="566"/>
                    <a:pt x="390" y="564"/>
                    <a:pt x="391" y="563"/>
                  </a:cubicBezTo>
                  <a:lnTo>
                    <a:pt x="393" y="560"/>
                  </a:lnTo>
                  <a:cubicBezTo>
                    <a:pt x="400" y="545"/>
                    <a:pt x="407" y="529"/>
                    <a:pt x="416" y="514"/>
                  </a:cubicBezTo>
                  <a:cubicBezTo>
                    <a:pt x="425" y="498"/>
                    <a:pt x="434" y="483"/>
                    <a:pt x="443" y="470"/>
                  </a:cubicBezTo>
                  <a:lnTo>
                    <a:pt x="453" y="456"/>
                  </a:lnTo>
                  <a:cubicBezTo>
                    <a:pt x="474" y="433"/>
                    <a:pt x="495" y="410"/>
                    <a:pt x="518" y="388"/>
                  </a:cubicBezTo>
                  <a:lnTo>
                    <a:pt x="521" y="387"/>
                  </a:lnTo>
                  <a:cubicBezTo>
                    <a:pt x="524" y="384"/>
                    <a:pt x="527" y="382"/>
                    <a:pt x="530" y="381"/>
                  </a:cubicBezTo>
                  <a:cubicBezTo>
                    <a:pt x="544" y="372"/>
                    <a:pt x="555" y="364"/>
                    <a:pt x="570" y="357"/>
                  </a:cubicBezTo>
                  <a:cubicBezTo>
                    <a:pt x="573" y="356"/>
                    <a:pt x="576" y="354"/>
                    <a:pt x="579" y="353"/>
                  </a:cubicBezTo>
                  <a:lnTo>
                    <a:pt x="581" y="353"/>
                  </a:lnTo>
                  <a:cubicBezTo>
                    <a:pt x="595" y="348"/>
                    <a:pt x="610" y="344"/>
                    <a:pt x="625" y="341"/>
                  </a:cubicBezTo>
                  <a:lnTo>
                    <a:pt x="635" y="338"/>
                  </a:lnTo>
                  <a:cubicBezTo>
                    <a:pt x="647" y="336"/>
                    <a:pt x="667" y="336"/>
                    <a:pt x="670" y="336"/>
                  </a:cubicBezTo>
                  <a:cubicBezTo>
                    <a:pt x="672" y="336"/>
                    <a:pt x="698" y="336"/>
                    <a:pt x="707" y="338"/>
                  </a:cubicBezTo>
                  <a:lnTo>
                    <a:pt x="714" y="339"/>
                  </a:lnTo>
                  <a:cubicBezTo>
                    <a:pt x="729" y="342"/>
                    <a:pt x="742" y="347"/>
                    <a:pt x="757" y="351"/>
                  </a:cubicBezTo>
                  <a:lnTo>
                    <a:pt x="767" y="354"/>
                  </a:lnTo>
                  <a:lnTo>
                    <a:pt x="769" y="354"/>
                  </a:lnTo>
                  <a:cubicBezTo>
                    <a:pt x="778" y="360"/>
                    <a:pt x="786" y="364"/>
                    <a:pt x="797" y="370"/>
                  </a:cubicBezTo>
                  <a:lnTo>
                    <a:pt x="807" y="378"/>
                  </a:lnTo>
                  <a:cubicBezTo>
                    <a:pt x="810" y="379"/>
                    <a:pt x="818" y="386"/>
                    <a:pt x="825" y="393"/>
                  </a:cubicBezTo>
                  <a:lnTo>
                    <a:pt x="825" y="393"/>
                  </a:lnTo>
                  <a:cubicBezTo>
                    <a:pt x="826" y="395"/>
                    <a:pt x="828" y="397"/>
                    <a:pt x="831" y="401"/>
                  </a:cubicBezTo>
                  <a:cubicBezTo>
                    <a:pt x="835" y="407"/>
                    <a:pt x="840" y="413"/>
                    <a:pt x="843" y="419"/>
                  </a:cubicBezTo>
                  <a:cubicBezTo>
                    <a:pt x="873" y="471"/>
                    <a:pt x="932" y="502"/>
                    <a:pt x="990" y="502"/>
                  </a:cubicBezTo>
                  <a:cubicBezTo>
                    <a:pt x="1018" y="502"/>
                    <a:pt x="1045" y="495"/>
                    <a:pt x="1069" y="480"/>
                  </a:cubicBezTo>
                  <a:cubicBezTo>
                    <a:pt x="1102" y="458"/>
                    <a:pt x="1127" y="427"/>
                    <a:pt x="1140" y="390"/>
                  </a:cubicBezTo>
                  <a:lnTo>
                    <a:pt x="1140" y="390"/>
                  </a:lnTo>
                  <a:cubicBezTo>
                    <a:pt x="1129" y="433"/>
                    <a:pt x="1135" y="478"/>
                    <a:pt x="1157" y="518"/>
                  </a:cubicBezTo>
                  <a:cubicBezTo>
                    <a:pt x="1163" y="530"/>
                    <a:pt x="1170" y="544"/>
                    <a:pt x="1175" y="555"/>
                  </a:cubicBezTo>
                  <a:cubicBezTo>
                    <a:pt x="1178" y="562"/>
                    <a:pt x="1185" y="576"/>
                    <a:pt x="1185" y="576"/>
                  </a:cubicBezTo>
                  <a:cubicBezTo>
                    <a:pt x="1185" y="576"/>
                    <a:pt x="1185" y="576"/>
                    <a:pt x="1184" y="574"/>
                  </a:cubicBezTo>
                  <a:lnTo>
                    <a:pt x="1184" y="574"/>
                  </a:lnTo>
                  <a:cubicBezTo>
                    <a:pt x="1194" y="598"/>
                    <a:pt x="1202" y="621"/>
                    <a:pt x="1210" y="646"/>
                  </a:cubicBezTo>
                  <a:cubicBezTo>
                    <a:pt x="1217" y="671"/>
                    <a:pt x="1223" y="695"/>
                    <a:pt x="1228" y="718"/>
                  </a:cubicBezTo>
                  <a:cubicBezTo>
                    <a:pt x="1231" y="733"/>
                    <a:pt x="1234" y="746"/>
                    <a:pt x="1237" y="760"/>
                  </a:cubicBezTo>
                  <a:cubicBezTo>
                    <a:pt x="1237" y="762"/>
                    <a:pt x="1238" y="765"/>
                    <a:pt x="1238" y="766"/>
                  </a:cubicBezTo>
                  <a:lnTo>
                    <a:pt x="1238" y="766"/>
                  </a:lnTo>
                  <a:cubicBezTo>
                    <a:pt x="1238" y="767"/>
                    <a:pt x="1238" y="769"/>
                    <a:pt x="1238" y="772"/>
                  </a:cubicBezTo>
                  <a:cubicBezTo>
                    <a:pt x="1243" y="825"/>
                    <a:pt x="1244" y="878"/>
                    <a:pt x="1241" y="930"/>
                  </a:cubicBezTo>
                  <a:cubicBezTo>
                    <a:pt x="1241" y="945"/>
                    <a:pt x="1240" y="958"/>
                    <a:pt x="1238" y="973"/>
                  </a:cubicBezTo>
                  <a:cubicBezTo>
                    <a:pt x="1238" y="978"/>
                    <a:pt x="1237" y="985"/>
                    <a:pt x="1235" y="989"/>
                  </a:cubicBezTo>
                  <a:cubicBezTo>
                    <a:pt x="1232" y="1016"/>
                    <a:pt x="1226" y="1041"/>
                    <a:pt x="1220" y="1068"/>
                  </a:cubicBezTo>
                  <a:cubicBezTo>
                    <a:pt x="1214" y="1093"/>
                    <a:pt x="1209" y="1117"/>
                    <a:pt x="1201" y="1140"/>
                  </a:cubicBezTo>
                  <a:cubicBezTo>
                    <a:pt x="1197" y="1154"/>
                    <a:pt x="1192" y="1167"/>
                    <a:pt x="1188" y="1180"/>
                  </a:cubicBezTo>
                  <a:cubicBezTo>
                    <a:pt x="1184" y="1187"/>
                    <a:pt x="1181" y="1195"/>
                    <a:pt x="1178" y="1203"/>
                  </a:cubicBezTo>
                  <a:lnTo>
                    <a:pt x="1178" y="1203"/>
                  </a:lnTo>
                  <a:cubicBezTo>
                    <a:pt x="1176" y="1208"/>
                    <a:pt x="1166" y="1232"/>
                    <a:pt x="1166" y="1232"/>
                  </a:cubicBezTo>
                  <a:cubicBezTo>
                    <a:pt x="1160" y="1244"/>
                    <a:pt x="1154" y="1257"/>
                    <a:pt x="1148" y="1269"/>
                  </a:cubicBezTo>
                  <a:cubicBezTo>
                    <a:pt x="1136" y="1291"/>
                    <a:pt x="1124" y="1312"/>
                    <a:pt x="1111" y="1334"/>
                  </a:cubicBezTo>
                  <a:cubicBezTo>
                    <a:pt x="1103" y="1346"/>
                    <a:pt x="1095" y="1357"/>
                    <a:pt x="1087" y="1368"/>
                  </a:cubicBezTo>
                  <a:cubicBezTo>
                    <a:pt x="1084" y="1374"/>
                    <a:pt x="1073" y="1388"/>
                    <a:pt x="1074" y="1388"/>
                  </a:cubicBezTo>
                  <a:cubicBezTo>
                    <a:pt x="1074" y="1388"/>
                    <a:pt x="1074" y="1388"/>
                    <a:pt x="1075" y="1387"/>
                  </a:cubicBezTo>
                  <a:lnTo>
                    <a:pt x="1075" y="1387"/>
                  </a:lnTo>
                  <a:cubicBezTo>
                    <a:pt x="1059" y="1406"/>
                    <a:pt x="1041" y="1426"/>
                    <a:pt x="1023" y="1444"/>
                  </a:cubicBezTo>
                  <a:cubicBezTo>
                    <a:pt x="1006" y="1463"/>
                    <a:pt x="988" y="1480"/>
                    <a:pt x="970" y="1496"/>
                  </a:cubicBezTo>
                  <a:cubicBezTo>
                    <a:pt x="960" y="1505"/>
                    <a:pt x="948" y="1515"/>
                    <a:pt x="938" y="1523"/>
                  </a:cubicBezTo>
                  <a:cubicBezTo>
                    <a:pt x="942" y="1519"/>
                    <a:pt x="944" y="1517"/>
                    <a:pt x="943" y="1517"/>
                  </a:cubicBezTo>
                  <a:lnTo>
                    <a:pt x="943" y="1517"/>
                  </a:lnTo>
                  <a:cubicBezTo>
                    <a:pt x="942" y="1517"/>
                    <a:pt x="918" y="1535"/>
                    <a:pt x="917" y="1536"/>
                  </a:cubicBezTo>
                  <a:cubicBezTo>
                    <a:pt x="843" y="1588"/>
                    <a:pt x="810" y="1682"/>
                    <a:pt x="858" y="1764"/>
                  </a:cubicBezTo>
                  <a:cubicBezTo>
                    <a:pt x="887" y="1814"/>
                    <a:pt x="947" y="1848"/>
                    <a:pt x="1007" y="1848"/>
                  </a:cubicBezTo>
                  <a:cubicBezTo>
                    <a:pt x="1034" y="1848"/>
                    <a:pt x="1062" y="1841"/>
                    <a:pt x="1086" y="1825"/>
                  </a:cubicBezTo>
                  <a:cubicBezTo>
                    <a:pt x="1561" y="1508"/>
                    <a:pt x="1725" y="847"/>
                    <a:pt x="1451" y="345"/>
                  </a:cubicBezTo>
                  <a:cubicBezTo>
                    <a:pt x="1423" y="293"/>
                    <a:pt x="1363" y="263"/>
                    <a:pt x="1304" y="263"/>
                  </a:cubicBezTo>
                  <a:cubicBezTo>
                    <a:pt x="1274" y="263"/>
                    <a:pt x="1245" y="271"/>
                    <a:pt x="1219" y="286"/>
                  </a:cubicBezTo>
                  <a:cubicBezTo>
                    <a:pt x="1184" y="305"/>
                    <a:pt x="1159" y="336"/>
                    <a:pt x="1146" y="372"/>
                  </a:cubicBezTo>
                  <a:lnTo>
                    <a:pt x="1146" y="372"/>
                  </a:lnTo>
                  <a:cubicBezTo>
                    <a:pt x="1155" y="333"/>
                    <a:pt x="1149" y="291"/>
                    <a:pt x="1130" y="255"/>
                  </a:cubicBezTo>
                  <a:cubicBezTo>
                    <a:pt x="1035" y="85"/>
                    <a:pt x="851" y="1"/>
                    <a:pt x="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9"/>
            <p:cNvSpPr/>
            <p:nvPr/>
          </p:nvSpPr>
          <p:spPr>
            <a:xfrm>
              <a:off x="8687075" y="4147336"/>
              <a:ext cx="144675" cy="413457"/>
            </a:xfrm>
            <a:custGeom>
              <a:avLst/>
              <a:gdLst/>
              <a:ahLst/>
              <a:cxnLst/>
              <a:rect l="l" t="t" r="r" b="b"/>
              <a:pathLst>
                <a:path w="2490" h="7116" extrusionOk="0">
                  <a:moveTo>
                    <a:pt x="1868" y="1"/>
                  </a:moveTo>
                  <a:cubicBezTo>
                    <a:pt x="1785" y="1"/>
                    <a:pt x="1690" y="78"/>
                    <a:pt x="1700" y="168"/>
                  </a:cubicBezTo>
                  <a:cubicBezTo>
                    <a:pt x="1755" y="683"/>
                    <a:pt x="1662" y="1205"/>
                    <a:pt x="1432" y="1670"/>
                  </a:cubicBezTo>
                  <a:cubicBezTo>
                    <a:pt x="1408" y="1723"/>
                    <a:pt x="1411" y="1784"/>
                    <a:pt x="1438" y="1834"/>
                  </a:cubicBezTo>
                  <a:cubicBezTo>
                    <a:pt x="1429" y="1856"/>
                    <a:pt x="1423" y="1882"/>
                    <a:pt x="1423" y="1905"/>
                  </a:cubicBezTo>
                  <a:cubicBezTo>
                    <a:pt x="1422" y="2107"/>
                    <a:pt x="1469" y="2307"/>
                    <a:pt x="1463" y="2508"/>
                  </a:cubicBezTo>
                  <a:cubicBezTo>
                    <a:pt x="1456" y="2662"/>
                    <a:pt x="1416" y="2813"/>
                    <a:pt x="1343" y="2948"/>
                  </a:cubicBezTo>
                  <a:cubicBezTo>
                    <a:pt x="1191" y="3244"/>
                    <a:pt x="951" y="3480"/>
                    <a:pt x="715" y="3711"/>
                  </a:cubicBezTo>
                  <a:cubicBezTo>
                    <a:pt x="669" y="3752"/>
                    <a:pt x="653" y="3819"/>
                    <a:pt x="677" y="3876"/>
                  </a:cubicBezTo>
                  <a:cubicBezTo>
                    <a:pt x="612" y="3900"/>
                    <a:pt x="566" y="3949"/>
                    <a:pt x="558" y="4023"/>
                  </a:cubicBezTo>
                  <a:cubicBezTo>
                    <a:pt x="555" y="4062"/>
                    <a:pt x="552" y="4099"/>
                    <a:pt x="550" y="4137"/>
                  </a:cubicBezTo>
                  <a:cubicBezTo>
                    <a:pt x="548" y="4146"/>
                    <a:pt x="548" y="4153"/>
                    <a:pt x="547" y="4162"/>
                  </a:cubicBezTo>
                  <a:cubicBezTo>
                    <a:pt x="542" y="4181"/>
                    <a:pt x="538" y="4202"/>
                    <a:pt x="533" y="4223"/>
                  </a:cubicBezTo>
                  <a:cubicBezTo>
                    <a:pt x="523" y="4260"/>
                    <a:pt x="513" y="4297"/>
                    <a:pt x="498" y="4334"/>
                  </a:cubicBezTo>
                  <a:cubicBezTo>
                    <a:pt x="496" y="4341"/>
                    <a:pt x="492" y="4349"/>
                    <a:pt x="490" y="4356"/>
                  </a:cubicBezTo>
                  <a:cubicBezTo>
                    <a:pt x="480" y="4377"/>
                    <a:pt x="471" y="4398"/>
                    <a:pt x="459" y="4418"/>
                  </a:cubicBezTo>
                  <a:cubicBezTo>
                    <a:pt x="443" y="4451"/>
                    <a:pt x="424" y="4482"/>
                    <a:pt x="404" y="4513"/>
                  </a:cubicBezTo>
                  <a:cubicBezTo>
                    <a:pt x="394" y="4528"/>
                    <a:pt x="382" y="4544"/>
                    <a:pt x="370" y="4559"/>
                  </a:cubicBezTo>
                  <a:lnTo>
                    <a:pt x="369" y="4561"/>
                  </a:lnTo>
                  <a:cubicBezTo>
                    <a:pt x="361" y="4570"/>
                    <a:pt x="356" y="4580"/>
                    <a:pt x="347" y="4587"/>
                  </a:cubicBezTo>
                  <a:cubicBezTo>
                    <a:pt x="321" y="4617"/>
                    <a:pt x="295" y="4645"/>
                    <a:pt x="265" y="4670"/>
                  </a:cubicBezTo>
                  <a:cubicBezTo>
                    <a:pt x="252" y="4684"/>
                    <a:pt x="239" y="4695"/>
                    <a:pt x="224" y="4707"/>
                  </a:cubicBezTo>
                  <a:lnTo>
                    <a:pt x="216" y="4713"/>
                  </a:lnTo>
                  <a:cubicBezTo>
                    <a:pt x="209" y="4719"/>
                    <a:pt x="202" y="4724"/>
                    <a:pt x="194" y="4729"/>
                  </a:cubicBezTo>
                  <a:cubicBezTo>
                    <a:pt x="157" y="4755"/>
                    <a:pt x="107" y="4775"/>
                    <a:pt x="77" y="4808"/>
                  </a:cubicBezTo>
                  <a:cubicBezTo>
                    <a:pt x="5" y="4886"/>
                    <a:pt x="0" y="5015"/>
                    <a:pt x="98" y="5076"/>
                  </a:cubicBezTo>
                  <a:cubicBezTo>
                    <a:pt x="124" y="5092"/>
                    <a:pt x="155" y="5101"/>
                    <a:pt x="185" y="5101"/>
                  </a:cubicBezTo>
                  <a:cubicBezTo>
                    <a:pt x="199" y="5101"/>
                    <a:pt x="213" y="5099"/>
                    <a:pt x="227" y="5095"/>
                  </a:cubicBezTo>
                  <a:cubicBezTo>
                    <a:pt x="250" y="5106"/>
                    <a:pt x="274" y="5113"/>
                    <a:pt x="299" y="5117"/>
                  </a:cubicBezTo>
                  <a:cubicBezTo>
                    <a:pt x="539" y="5149"/>
                    <a:pt x="724" y="5436"/>
                    <a:pt x="801" y="5642"/>
                  </a:cubicBezTo>
                  <a:cubicBezTo>
                    <a:pt x="898" y="5901"/>
                    <a:pt x="899" y="6164"/>
                    <a:pt x="824" y="6428"/>
                  </a:cubicBezTo>
                  <a:cubicBezTo>
                    <a:pt x="798" y="6520"/>
                    <a:pt x="853" y="6615"/>
                    <a:pt x="945" y="6641"/>
                  </a:cubicBezTo>
                  <a:cubicBezTo>
                    <a:pt x="959" y="6645"/>
                    <a:pt x="973" y="6647"/>
                    <a:pt x="988" y="6647"/>
                  </a:cubicBezTo>
                  <a:cubicBezTo>
                    <a:pt x="995" y="6647"/>
                    <a:pt x="1003" y="6647"/>
                    <a:pt x="1010" y="6646"/>
                  </a:cubicBezTo>
                  <a:cubicBezTo>
                    <a:pt x="1043" y="6682"/>
                    <a:pt x="1086" y="6698"/>
                    <a:pt x="1132" y="6698"/>
                  </a:cubicBezTo>
                  <a:cubicBezTo>
                    <a:pt x="1160" y="6698"/>
                    <a:pt x="1188" y="6692"/>
                    <a:pt x="1216" y="6680"/>
                  </a:cubicBezTo>
                  <a:cubicBezTo>
                    <a:pt x="1321" y="6632"/>
                    <a:pt x="1434" y="6584"/>
                    <a:pt x="1549" y="6569"/>
                  </a:cubicBezTo>
                  <a:cubicBezTo>
                    <a:pt x="1568" y="6566"/>
                    <a:pt x="1587" y="6565"/>
                    <a:pt x="1606" y="6565"/>
                  </a:cubicBezTo>
                  <a:cubicBezTo>
                    <a:pt x="1630" y="6565"/>
                    <a:pt x="1653" y="6567"/>
                    <a:pt x="1677" y="6570"/>
                  </a:cubicBezTo>
                  <a:cubicBezTo>
                    <a:pt x="1702" y="6576"/>
                    <a:pt x="1725" y="6582"/>
                    <a:pt x="1749" y="6591"/>
                  </a:cubicBezTo>
                  <a:cubicBezTo>
                    <a:pt x="1753" y="6592"/>
                    <a:pt x="1755" y="6593"/>
                    <a:pt x="1757" y="6593"/>
                  </a:cubicBezTo>
                  <a:lnTo>
                    <a:pt x="1757" y="6593"/>
                  </a:lnTo>
                  <a:cubicBezTo>
                    <a:pt x="1768" y="6599"/>
                    <a:pt x="1779" y="6606"/>
                    <a:pt x="1792" y="6612"/>
                  </a:cubicBezTo>
                  <a:cubicBezTo>
                    <a:pt x="1810" y="6622"/>
                    <a:pt x="1829" y="6634"/>
                    <a:pt x="1847" y="6647"/>
                  </a:cubicBezTo>
                  <a:cubicBezTo>
                    <a:pt x="1851" y="6650"/>
                    <a:pt x="1853" y="6652"/>
                    <a:pt x="1855" y="6653"/>
                  </a:cubicBezTo>
                  <a:lnTo>
                    <a:pt x="1855" y="6653"/>
                  </a:lnTo>
                  <a:cubicBezTo>
                    <a:pt x="1856" y="6653"/>
                    <a:pt x="1857" y="6654"/>
                    <a:pt x="1859" y="6656"/>
                  </a:cubicBezTo>
                  <a:cubicBezTo>
                    <a:pt x="1866" y="6664"/>
                    <a:pt x="1875" y="6671"/>
                    <a:pt x="1884" y="6678"/>
                  </a:cubicBezTo>
                  <a:cubicBezTo>
                    <a:pt x="1919" y="6712"/>
                    <a:pt x="1952" y="6747"/>
                    <a:pt x="1983" y="6785"/>
                  </a:cubicBezTo>
                  <a:lnTo>
                    <a:pt x="1993" y="6798"/>
                  </a:lnTo>
                  <a:cubicBezTo>
                    <a:pt x="2001" y="6807"/>
                    <a:pt x="2005" y="6819"/>
                    <a:pt x="2011" y="6828"/>
                  </a:cubicBezTo>
                  <a:cubicBezTo>
                    <a:pt x="2028" y="6850"/>
                    <a:pt x="2042" y="6871"/>
                    <a:pt x="2057" y="6893"/>
                  </a:cubicBezTo>
                  <a:cubicBezTo>
                    <a:pt x="2085" y="6938"/>
                    <a:pt x="2112" y="6982"/>
                    <a:pt x="2140" y="7025"/>
                  </a:cubicBezTo>
                  <a:cubicBezTo>
                    <a:pt x="2172" y="7083"/>
                    <a:pt x="2231" y="7115"/>
                    <a:pt x="2292" y="7115"/>
                  </a:cubicBezTo>
                  <a:cubicBezTo>
                    <a:pt x="2322" y="7115"/>
                    <a:pt x="2351" y="7108"/>
                    <a:pt x="2379" y="7092"/>
                  </a:cubicBezTo>
                  <a:cubicBezTo>
                    <a:pt x="2463" y="7043"/>
                    <a:pt x="2490" y="6935"/>
                    <a:pt x="2438" y="6852"/>
                  </a:cubicBezTo>
                  <a:cubicBezTo>
                    <a:pt x="2321" y="6640"/>
                    <a:pt x="2156" y="6410"/>
                    <a:pt x="1933" y="6302"/>
                  </a:cubicBezTo>
                  <a:cubicBezTo>
                    <a:pt x="1829" y="6252"/>
                    <a:pt x="1726" y="6232"/>
                    <a:pt x="1624" y="6232"/>
                  </a:cubicBezTo>
                  <a:cubicBezTo>
                    <a:pt x="1482" y="6232"/>
                    <a:pt x="1341" y="6271"/>
                    <a:pt x="1203" y="6324"/>
                  </a:cubicBezTo>
                  <a:cubicBezTo>
                    <a:pt x="1252" y="6037"/>
                    <a:pt x="1217" y="5742"/>
                    <a:pt x="1102" y="5473"/>
                  </a:cubicBezTo>
                  <a:cubicBezTo>
                    <a:pt x="994" y="5217"/>
                    <a:pt x="810" y="4980"/>
                    <a:pt x="563" y="4857"/>
                  </a:cubicBezTo>
                  <a:cubicBezTo>
                    <a:pt x="637" y="4780"/>
                    <a:pt x="701" y="4692"/>
                    <a:pt x="752" y="4599"/>
                  </a:cubicBezTo>
                  <a:cubicBezTo>
                    <a:pt x="798" y="4513"/>
                    <a:pt x="834" y="4421"/>
                    <a:pt x="858" y="4327"/>
                  </a:cubicBezTo>
                  <a:cubicBezTo>
                    <a:pt x="883" y="4230"/>
                    <a:pt x="902" y="4124"/>
                    <a:pt x="892" y="4023"/>
                  </a:cubicBezTo>
                  <a:cubicBezTo>
                    <a:pt x="890" y="4014"/>
                    <a:pt x="887" y="4005"/>
                    <a:pt x="884" y="3996"/>
                  </a:cubicBezTo>
                  <a:cubicBezTo>
                    <a:pt x="912" y="3989"/>
                    <a:pt x="938" y="3974"/>
                    <a:pt x="958" y="3953"/>
                  </a:cubicBezTo>
                  <a:cubicBezTo>
                    <a:pt x="1219" y="3699"/>
                    <a:pt x="1487" y="3425"/>
                    <a:pt x="1648" y="3093"/>
                  </a:cubicBezTo>
                  <a:cubicBezTo>
                    <a:pt x="1730" y="2930"/>
                    <a:pt x="1780" y="2752"/>
                    <a:pt x="1797" y="2572"/>
                  </a:cubicBezTo>
                  <a:cubicBezTo>
                    <a:pt x="1816" y="2348"/>
                    <a:pt x="1757" y="2127"/>
                    <a:pt x="1757" y="1905"/>
                  </a:cubicBezTo>
                  <a:cubicBezTo>
                    <a:pt x="1757" y="1877"/>
                    <a:pt x="1751" y="1849"/>
                    <a:pt x="1736" y="1825"/>
                  </a:cubicBezTo>
                  <a:cubicBezTo>
                    <a:pt x="1993" y="1313"/>
                    <a:pt x="2097" y="738"/>
                    <a:pt x="2036" y="168"/>
                  </a:cubicBezTo>
                  <a:cubicBezTo>
                    <a:pt x="2026" y="78"/>
                    <a:pt x="1965" y="1"/>
                    <a:pt x="1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9"/>
            <p:cNvSpPr/>
            <p:nvPr/>
          </p:nvSpPr>
          <p:spPr>
            <a:xfrm>
              <a:off x="8761678" y="4388867"/>
              <a:ext cx="59148" cy="95579"/>
            </a:xfrm>
            <a:custGeom>
              <a:avLst/>
              <a:gdLst/>
              <a:ahLst/>
              <a:cxnLst/>
              <a:rect l="l" t="t" r="r" b="b"/>
              <a:pathLst>
                <a:path w="1018" h="1645" extrusionOk="0">
                  <a:moveTo>
                    <a:pt x="409" y="0"/>
                  </a:moveTo>
                  <a:cubicBezTo>
                    <a:pt x="394" y="0"/>
                    <a:pt x="379" y="2"/>
                    <a:pt x="364" y="7"/>
                  </a:cubicBezTo>
                  <a:cubicBezTo>
                    <a:pt x="313" y="16"/>
                    <a:pt x="273" y="57"/>
                    <a:pt x="249" y="102"/>
                  </a:cubicBezTo>
                  <a:lnTo>
                    <a:pt x="231" y="134"/>
                  </a:lnTo>
                  <a:lnTo>
                    <a:pt x="200" y="195"/>
                  </a:lnTo>
                  <a:cubicBezTo>
                    <a:pt x="179" y="232"/>
                    <a:pt x="159" y="270"/>
                    <a:pt x="138" y="309"/>
                  </a:cubicBezTo>
                  <a:cubicBezTo>
                    <a:pt x="101" y="321"/>
                    <a:pt x="68" y="346"/>
                    <a:pt x="47" y="381"/>
                  </a:cubicBezTo>
                  <a:cubicBezTo>
                    <a:pt x="0" y="472"/>
                    <a:pt x="31" y="561"/>
                    <a:pt x="110" y="618"/>
                  </a:cubicBezTo>
                  <a:lnTo>
                    <a:pt x="166" y="660"/>
                  </a:lnTo>
                  <a:lnTo>
                    <a:pt x="194" y="682"/>
                  </a:lnTo>
                  <a:cubicBezTo>
                    <a:pt x="190" y="678"/>
                    <a:pt x="188" y="677"/>
                    <a:pt x="188" y="677"/>
                  </a:cubicBezTo>
                  <a:lnTo>
                    <a:pt x="188" y="677"/>
                  </a:lnTo>
                  <a:cubicBezTo>
                    <a:pt x="189" y="677"/>
                    <a:pt x="206" y="690"/>
                    <a:pt x="209" y="692"/>
                  </a:cubicBezTo>
                  <a:cubicBezTo>
                    <a:pt x="246" y="722"/>
                    <a:pt x="283" y="752"/>
                    <a:pt x="317" y="783"/>
                  </a:cubicBezTo>
                  <a:cubicBezTo>
                    <a:pt x="351" y="814"/>
                    <a:pt x="391" y="849"/>
                    <a:pt x="425" y="886"/>
                  </a:cubicBezTo>
                  <a:cubicBezTo>
                    <a:pt x="440" y="903"/>
                    <a:pt x="456" y="920"/>
                    <a:pt x="471" y="938"/>
                  </a:cubicBezTo>
                  <a:cubicBezTo>
                    <a:pt x="478" y="947"/>
                    <a:pt x="486" y="956"/>
                    <a:pt x="493" y="965"/>
                  </a:cubicBezTo>
                  <a:cubicBezTo>
                    <a:pt x="490" y="960"/>
                    <a:pt x="489" y="959"/>
                    <a:pt x="489" y="959"/>
                  </a:cubicBezTo>
                  <a:lnTo>
                    <a:pt x="489" y="959"/>
                  </a:lnTo>
                  <a:cubicBezTo>
                    <a:pt x="489" y="959"/>
                    <a:pt x="500" y="974"/>
                    <a:pt x="504" y="978"/>
                  </a:cubicBezTo>
                  <a:cubicBezTo>
                    <a:pt x="532" y="1017"/>
                    <a:pt x="555" y="1055"/>
                    <a:pt x="576" y="1095"/>
                  </a:cubicBezTo>
                  <a:cubicBezTo>
                    <a:pt x="582" y="1106"/>
                    <a:pt x="587" y="1116"/>
                    <a:pt x="592" y="1126"/>
                  </a:cubicBezTo>
                  <a:cubicBezTo>
                    <a:pt x="593" y="1128"/>
                    <a:pt x="597" y="1137"/>
                    <a:pt x="600" y="1143"/>
                  </a:cubicBezTo>
                  <a:lnTo>
                    <a:pt x="600" y="1143"/>
                  </a:lnTo>
                  <a:cubicBezTo>
                    <a:pt x="601" y="1149"/>
                    <a:pt x="609" y="1170"/>
                    <a:pt x="610" y="1172"/>
                  </a:cubicBezTo>
                  <a:cubicBezTo>
                    <a:pt x="615" y="1184"/>
                    <a:pt x="618" y="1194"/>
                    <a:pt x="622" y="1205"/>
                  </a:cubicBezTo>
                  <a:cubicBezTo>
                    <a:pt x="628" y="1227"/>
                    <a:pt x="634" y="1249"/>
                    <a:pt x="640" y="1271"/>
                  </a:cubicBezTo>
                  <a:cubicBezTo>
                    <a:pt x="643" y="1282"/>
                    <a:pt x="644" y="1292"/>
                    <a:pt x="646" y="1303"/>
                  </a:cubicBezTo>
                  <a:lnTo>
                    <a:pt x="646" y="1310"/>
                  </a:lnTo>
                  <a:cubicBezTo>
                    <a:pt x="649" y="1335"/>
                    <a:pt x="650" y="1360"/>
                    <a:pt x="649" y="1385"/>
                  </a:cubicBezTo>
                  <a:cubicBezTo>
                    <a:pt x="649" y="1397"/>
                    <a:pt x="649" y="1408"/>
                    <a:pt x="647" y="1420"/>
                  </a:cubicBezTo>
                  <a:cubicBezTo>
                    <a:pt x="647" y="1421"/>
                    <a:pt x="647" y="1423"/>
                    <a:pt x="647" y="1424"/>
                  </a:cubicBezTo>
                  <a:cubicBezTo>
                    <a:pt x="647" y="1427"/>
                    <a:pt x="647" y="1427"/>
                    <a:pt x="646" y="1434"/>
                  </a:cubicBezTo>
                  <a:cubicBezTo>
                    <a:pt x="631" y="1520"/>
                    <a:pt x="668" y="1618"/>
                    <a:pt x="763" y="1640"/>
                  </a:cubicBezTo>
                  <a:cubicBezTo>
                    <a:pt x="775" y="1643"/>
                    <a:pt x="788" y="1644"/>
                    <a:pt x="801" y="1644"/>
                  </a:cubicBezTo>
                  <a:cubicBezTo>
                    <a:pt x="874" y="1644"/>
                    <a:pt x="951" y="1601"/>
                    <a:pt x="967" y="1523"/>
                  </a:cubicBezTo>
                  <a:cubicBezTo>
                    <a:pt x="1018" y="1276"/>
                    <a:pt x="955" y="1024"/>
                    <a:pt x="812" y="818"/>
                  </a:cubicBezTo>
                  <a:cubicBezTo>
                    <a:pt x="712" y="673"/>
                    <a:pt x="584" y="559"/>
                    <a:pt x="449" y="450"/>
                  </a:cubicBezTo>
                  <a:cubicBezTo>
                    <a:pt x="465" y="423"/>
                    <a:pt x="480" y="395"/>
                    <a:pt x="496" y="367"/>
                  </a:cubicBezTo>
                  <a:lnTo>
                    <a:pt x="529" y="307"/>
                  </a:lnTo>
                  <a:cubicBezTo>
                    <a:pt x="535" y="298"/>
                    <a:pt x="541" y="288"/>
                    <a:pt x="547" y="278"/>
                  </a:cubicBezTo>
                  <a:cubicBezTo>
                    <a:pt x="572" y="233"/>
                    <a:pt x="592" y="177"/>
                    <a:pt x="572" y="125"/>
                  </a:cubicBezTo>
                  <a:cubicBezTo>
                    <a:pt x="558" y="84"/>
                    <a:pt x="530" y="48"/>
                    <a:pt x="495" y="24"/>
                  </a:cubicBezTo>
                  <a:lnTo>
                    <a:pt x="453" y="7"/>
                  </a:lnTo>
                  <a:cubicBezTo>
                    <a:pt x="438" y="2"/>
                    <a:pt x="424" y="0"/>
                    <a:pt x="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9"/>
            <p:cNvSpPr/>
            <p:nvPr/>
          </p:nvSpPr>
          <p:spPr>
            <a:xfrm>
              <a:off x="8381749" y="4740096"/>
              <a:ext cx="173262" cy="209169"/>
            </a:xfrm>
            <a:custGeom>
              <a:avLst/>
              <a:gdLst/>
              <a:ahLst/>
              <a:cxnLst/>
              <a:rect l="l" t="t" r="r" b="b"/>
              <a:pathLst>
                <a:path w="2982" h="3600" extrusionOk="0">
                  <a:moveTo>
                    <a:pt x="2431" y="1"/>
                  </a:moveTo>
                  <a:cubicBezTo>
                    <a:pt x="2295" y="1"/>
                    <a:pt x="2175" y="168"/>
                    <a:pt x="2305" y="272"/>
                  </a:cubicBezTo>
                  <a:cubicBezTo>
                    <a:pt x="2538" y="457"/>
                    <a:pt x="2618" y="774"/>
                    <a:pt x="2629" y="1060"/>
                  </a:cubicBezTo>
                  <a:cubicBezTo>
                    <a:pt x="2643" y="1359"/>
                    <a:pt x="2579" y="1657"/>
                    <a:pt x="2441" y="1925"/>
                  </a:cubicBezTo>
                  <a:cubicBezTo>
                    <a:pt x="2309" y="2178"/>
                    <a:pt x="2117" y="2391"/>
                    <a:pt x="1862" y="2528"/>
                  </a:cubicBezTo>
                  <a:cubicBezTo>
                    <a:pt x="1790" y="2566"/>
                    <a:pt x="1714" y="2596"/>
                    <a:pt x="1634" y="2613"/>
                  </a:cubicBezTo>
                  <a:cubicBezTo>
                    <a:pt x="1649" y="2584"/>
                    <a:pt x="1671" y="2559"/>
                    <a:pt x="1685" y="2526"/>
                  </a:cubicBezTo>
                  <a:cubicBezTo>
                    <a:pt x="1880" y="2045"/>
                    <a:pt x="1831" y="1369"/>
                    <a:pt x="1338" y="1085"/>
                  </a:cubicBezTo>
                  <a:cubicBezTo>
                    <a:pt x="1309" y="1069"/>
                    <a:pt x="1281" y="1061"/>
                    <a:pt x="1254" y="1061"/>
                  </a:cubicBezTo>
                  <a:cubicBezTo>
                    <a:pt x="1106" y="1061"/>
                    <a:pt x="1010" y="1283"/>
                    <a:pt x="1168" y="1377"/>
                  </a:cubicBezTo>
                  <a:cubicBezTo>
                    <a:pt x="1528" y="1589"/>
                    <a:pt x="1493" y="2131"/>
                    <a:pt x="1339" y="2459"/>
                  </a:cubicBezTo>
                  <a:cubicBezTo>
                    <a:pt x="1308" y="2517"/>
                    <a:pt x="1274" y="2573"/>
                    <a:pt x="1234" y="2627"/>
                  </a:cubicBezTo>
                  <a:cubicBezTo>
                    <a:pt x="1181" y="2619"/>
                    <a:pt x="1128" y="2609"/>
                    <a:pt x="1074" y="2596"/>
                  </a:cubicBezTo>
                  <a:cubicBezTo>
                    <a:pt x="1064" y="2593"/>
                    <a:pt x="1052" y="2592"/>
                    <a:pt x="1041" y="2592"/>
                  </a:cubicBezTo>
                  <a:cubicBezTo>
                    <a:pt x="1021" y="2592"/>
                    <a:pt x="1000" y="2596"/>
                    <a:pt x="981" y="2606"/>
                  </a:cubicBezTo>
                  <a:cubicBezTo>
                    <a:pt x="966" y="2596"/>
                    <a:pt x="951" y="2588"/>
                    <a:pt x="935" y="2584"/>
                  </a:cubicBezTo>
                  <a:cubicBezTo>
                    <a:pt x="632" y="2508"/>
                    <a:pt x="381" y="2230"/>
                    <a:pt x="369" y="1911"/>
                  </a:cubicBezTo>
                  <a:cubicBezTo>
                    <a:pt x="358" y="1599"/>
                    <a:pt x="566" y="1294"/>
                    <a:pt x="858" y="1184"/>
                  </a:cubicBezTo>
                  <a:cubicBezTo>
                    <a:pt x="944" y="1153"/>
                    <a:pt x="1002" y="1070"/>
                    <a:pt x="975" y="977"/>
                  </a:cubicBezTo>
                  <a:cubicBezTo>
                    <a:pt x="957" y="906"/>
                    <a:pt x="886" y="852"/>
                    <a:pt x="812" y="852"/>
                  </a:cubicBezTo>
                  <a:cubicBezTo>
                    <a:pt x="798" y="852"/>
                    <a:pt x="783" y="854"/>
                    <a:pt x="768" y="859"/>
                  </a:cubicBezTo>
                  <a:cubicBezTo>
                    <a:pt x="326" y="999"/>
                    <a:pt x="1" y="1442"/>
                    <a:pt x="27" y="1911"/>
                  </a:cubicBezTo>
                  <a:cubicBezTo>
                    <a:pt x="54" y="2374"/>
                    <a:pt x="398" y="2788"/>
                    <a:pt x="849" y="2895"/>
                  </a:cubicBezTo>
                  <a:cubicBezTo>
                    <a:pt x="860" y="2898"/>
                    <a:pt x="872" y="2899"/>
                    <a:pt x="883" y="2899"/>
                  </a:cubicBezTo>
                  <a:cubicBezTo>
                    <a:pt x="908" y="2899"/>
                    <a:pt x="934" y="2893"/>
                    <a:pt x="956" y="2881"/>
                  </a:cubicBezTo>
                  <a:cubicBezTo>
                    <a:pt x="969" y="2890"/>
                    <a:pt x="987" y="2892"/>
                    <a:pt x="1000" y="2899"/>
                  </a:cubicBezTo>
                  <a:cubicBezTo>
                    <a:pt x="821" y="3058"/>
                    <a:pt x="614" y="3184"/>
                    <a:pt x="389" y="3267"/>
                  </a:cubicBezTo>
                  <a:cubicBezTo>
                    <a:pt x="210" y="3333"/>
                    <a:pt x="257" y="3599"/>
                    <a:pt x="421" y="3599"/>
                  </a:cubicBezTo>
                  <a:cubicBezTo>
                    <a:pt x="438" y="3599"/>
                    <a:pt x="457" y="3596"/>
                    <a:pt x="478" y="3589"/>
                  </a:cubicBezTo>
                  <a:cubicBezTo>
                    <a:pt x="830" y="3472"/>
                    <a:pt x="1145" y="3264"/>
                    <a:pt x="1390" y="2985"/>
                  </a:cubicBezTo>
                  <a:cubicBezTo>
                    <a:pt x="1594" y="2982"/>
                    <a:pt x="1796" y="2935"/>
                    <a:pt x="1981" y="2846"/>
                  </a:cubicBezTo>
                  <a:cubicBezTo>
                    <a:pt x="2301" y="2692"/>
                    <a:pt x="2558" y="2422"/>
                    <a:pt x="2724" y="2113"/>
                  </a:cubicBezTo>
                  <a:cubicBezTo>
                    <a:pt x="2899" y="1790"/>
                    <a:pt x="2982" y="1426"/>
                    <a:pt x="2966" y="1060"/>
                  </a:cubicBezTo>
                  <a:cubicBezTo>
                    <a:pt x="2946" y="694"/>
                    <a:pt x="2837" y="277"/>
                    <a:pt x="2538" y="40"/>
                  </a:cubicBezTo>
                  <a:cubicBezTo>
                    <a:pt x="2504" y="12"/>
                    <a:pt x="2467" y="1"/>
                    <a:pt x="2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9"/>
            <p:cNvSpPr/>
            <p:nvPr/>
          </p:nvSpPr>
          <p:spPr>
            <a:xfrm>
              <a:off x="8116803" y="4765022"/>
              <a:ext cx="267736" cy="189066"/>
            </a:xfrm>
            <a:custGeom>
              <a:avLst/>
              <a:gdLst/>
              <a:ahLst/>
              <a:cxnLst/>
              <a:rect l="l" t="t" r="r" b="b"/>
              <a:pathLst>
                <a:path w="4608" h="3254" extrusionOk="0">
                  <a:moveTo>
                    <a:pt x="1457" y="0"/>
                  </a:moveTo>
                  <a:cubicBezTo>
                    <a:pt x="898" y="0"/>
                    <a:pt x="358" y="268"/>
                    <a:pt x="168" y="850"/>
                  </a:cubicBezTo>
                  <a:cubicBezTo>
                    <a:pt x="1" y="1368"/>
                    <a:pt x="294" y="1958"/>
                    <a:pt x="817" y="2116"/>
                  </a:cubicBezTo>
                  <a:cubicBezTo>
                    <a:pt x="833" y="2121"/>
                    <a:pt x="849" y="2123"/>
                    <a:pt x="866" y="2123"/>
                  </a:cubicBezTo>
                  <a:cubicBezTo>
                    <a:pt x="871" y="2123"/>
                    <a:pt x="876" y="2123"/>
                    <a:pt x="880" y="2122"/>
                  </a:cubicBezTo>
                  <a:cubicBezTo>
                    <a:pt x="895" y="2173"/>
                    <a:pt x="934" y="2211"/>
                    <a:pt x="984" y="2229"/>
                  </a:cubicBezTo>
                  <a:cubicBezTo>
                    <a:pt x="1061" y="2252"/>
                    <a:pt x="1141" y="2264"/>
                    <a:pt x="1222" y="2264"/>
                  </a:cubicBezTo>
                  <a:cubicBezTo>
                    <a:pt x="1503" y="2264"/>
                    <a:pt x="1787" y="2125"/>
                    <a:pt x="1916" y="1866"/>
                  </a:cubicBezTo>
                  <a:cubicBezTo>
                    <a:pt x="2079" y="1537"/>
                    <a:pt x="1985" y="1096"/>
                    <a:pt x="1631" y="936"/>
                  </a:cubicBezTo>
                  <a:cubicBezTo>
                    <a:pt x="1538" y="894"/>
                    <a:pt x="1438" y="871"/>
                    <a:pt x="1339" y="871"/>
                  </a:cubicBezTo>
                  <a:cubicBezTo>
                    <a:pt x="1237" y="871"/>
                    <a:pt x="1136" y="896"/>
                    <a:pt x="1043" y="951"/>
                  </a:cubicBezTo>
                  <a:cubicBezTo>
                    <a:pt x="993" y="980"/>
                    <a:pt x="953" y="1040"/>
                    <a:pt x="957" y="1099"/>
                  </a:cubicBezTo>
                  <a:cubicBezTo>
                    <a:pt x="959" y="1176"/>
                    <a:pt x="1009" y="1244"/>
                    <a:pt x="1083" y="1266"/>
                  </a:cubicBezTo>
                  <a:cubicBezTo>
                    <a:pt x="1097" y="1271"/>
                    <a:pt x="1111" y="1273"/>
                    <a:pt x="1124" y="1273"/>
                  </a:cubicBezTo>
                  <a:cubicBezTo>
                    <a:pt x="1160" y="1273"/>
                    <a:pt x="1195" y="1259"/>
                    <a:pt x="1228" y="1243"/>
                  </a:cubicBezTo>
                  <a:lnTo>
                    <a:pt x="1230" y="1243"/>
                  </a:lnTo>
                  <a:lnTo>
                    <a:pt x="1245" y="1238"/>
                  </a:lnTo>
                  <a:cubicBezTo>
                    <a:pt x="1258" y="1234"/>
                    <a:pt x="1273" y="1231"/>
                    <a:pt x="1286" y="1228"/>
                  </a:cubicBezTo>
                  <a:lnTo>
                    <a:pt x="1305" y="1223"/>
                  </a:lnTo>
                  <a:cubicBezTo>
                    <a:pt x="1318" y="1221"/>
                    <a:pt x="1331" y="1220"/>
                    <a:pt x="1343" y="1220"/>
                  </a:cubicBezTo>
                  <a:cubicBezTo>
                    <a:pt x="1356" y="1220"/>
                    <a:pt x="1368" y="1221"/>
                    <a:pt x="1381" y="1223"/>
                  </a:cubicBezTo>
                  <a:cubicBezTo>
                    <a:pt x="1387" y="1225"/>
                    <a:pt x="1393" y="1226"/>
                    <a:pt x="1399" y="1226"/>
                  </a:cubicBezTo>
                  <a:cubicBezTo>
                    <a:pt x="1415" y="1231"/>
                    <a:pt x="1431" y="1235"/>
                    <a:pt x="1448" y="1240"/>
                  </a:cubicBezTo>
                  <a:cubicBezTo>
                    <a:pt x="1452" y="1241"/>
                    <a:pt x="1460" y="1244"/>
                    <a:pt x="1464" y="1246"/>
                  </a:cubicBezTo>
                  <a:cubicBezTo>
                    <a:pt x="1477" y="1253"/>
                    <a:pt x="1491" y="1259"/>
                    <a:pt x="1504" y="1266"/>
                  </a:cubicBezTo>
                  <a:cubicBezTo>
                    <a:pt x="1516" y="1272"/>
                    <a:pt x="1528" y="1280"/>
                    <a:pt x="1538" y="1288"/>
                  </a:cubicBezTo>
                  <a:lnTo>
                    <a:pt x="1550" y="1299"/>
                  </a:lnTo>
                  <a:cubicBezTo>
                    <a:pt x="1559" y="1308"/>
                    <a:pt x="1567" y="1317"/>
                    <a:pt x="1576" y="1325"/>
                  </a:cubicBezTo>
                  <a:lnTo>
                    <a:pt x="1576" y="1325"/>
                  </a:lnTo>
                  <a:cubicBezTo>
                    <a:pt x="1576" y="1325"/>
                    <a:pt x="1576" y="1324"/>
                    <a:pt x="1577" y="1324"/>
                  </a:cubicBezTo>
                  <a:lnTo>
                    <a:pt x="1577" y="1324"/>
                  </a:lnTo>
                  <a:cubicBezTo>
                    <a:pt x="1577" y="1324"/>
                    <a:pt x="1578" y="1326"/>
                    <a:pt x="1580" y="1329"/>
                  </a:cubicBezTo>
                  <a:lnTo>
                    <a:pt x="1580" y="1329"/>
                  </a:lnTo>
                  <a:cubicBezTo>
                    <a:pt x="1579" y="1328"/>
                    <a:pt x="1577" y="1327"/>
                    <a:pt x="1576" y="1325"/>
                  </a:cubicBezTo>
                  <a:lnTo>
                    <a:pt x="1576" y="1325"/>
                  </a:lnTo>
                  <a:cubicBezTo>
                    <a:pt x="1576" y="1329"/>
                    <a:pt x="1582" y="1334"/>
                    <a:pt x="1585" y="1337"/>
                  </a:cubicBezTo>
                  <a:lnTo>
                    <a:pt x="1585" y="1337"/>
                  </a:lnTo>
                  <a:cubicBezTo>
                    <a:pt x="1584" y="1334"/>
                    <a:pt x="1582" y="1332"/>
                    <a:pt x="1580" y="1329"/>
                  </a:cubicBezTo>
                  <a:lnTo>
                    <a:pt x="1580" y="1329"/>
                  </a:lnTo>
                  <a:cubicBezTo>
                    <a:pt x="1581" y="1330"/>
                    <a:pt x="1581" y="1330"/>
                    <a:pt x="1581" y="1330"/>
                  </a:cubicBezTo>
                  <a:cubicBezTo>
                    <a:pt x="1587" y="1336"/>
                    <a:pt x="1588" y="1338"/>
                    <a:pt x="1588" y="1338"/>
                  </a:cubicBezTo>
                  <a:cubicBezTo>
                    <a:pt x="1587" y="1338"/>
                    <a:pt x="1586" y="1338"/>
                    <a:pt x="1585" y="1337"/>
                  </a:cubicBezTo>
                  <a:lnTo>
                    <a:pt x="1585" y="1337"/>
                  </a:lnTo>
                  <a:cubicBezTo>
                    <a:pt x="1589" y="1341"/>
                    <a:pt x="1591" y="1346"/>
                    <a:pt x="1591" y="1346"/>
                  </a:cubicBezTo>
                  <a:cubicBezTo>
                    <a:pt x="1602" y="1361"/>
                    <a:pt x="1611" y="1377"/>
                    <a:pt x="1618" y="1394"/>
                  </a:cubicBezTo>
                  <a:cubicBezTo>
                    <a:pt x="1618" y="1394"/>
                    <a:pt x="1618" y="1394"/>
                    <a:pt x="1618" y="1395"/>
                  </a:cubicBezTo>
                  <a:cubicBezTo>
                    <a:pt x="1621" y="1400"/>
                    <a:pt x="1622" y="1405"/>
                    <a:pt x="1624" y="1407"/>
                  </a:cubicBezTo>
                  <a:cubicBezTo>
                    <a:pt x="1628" y="1422"/>
                    <a:pt x="1633" y="1437"/>
                    <a:pt x="1636" y="1453"/>
                  </a:cubicBezTo>
                  <a:cubicBezTo>
                    <a:pt x="1639" y="1459"/>
                    <a:pt x="1640" y="1466"/>
                    <a:pt x="1640" y="1472"/>
                  </a:cubicBezTo>
                  <a:cubicBezTo>
                    <a:pt x="1640" y="1475"/>
                    <a:pt x="1640" y="1474"/>
                    <a:pt x="1642" y="1477"/>
                  </a:cubicBezTo>
                  <a:cubicBezTo>
                    <a:pt x="1651" y="1500"/>
                    <a:pt x="1645" y="1543"/>
                    <a:pt x="1643" y="1568"/>
                  </a:cubicBezTo>
                  <a:cubicBezTo>
                    <a:pt x="1643" y="1571"/>
                    <a:pt x="1642" y="1577"/>
                    <a:pt x="1642" y="1583"/>
                  </a:cubicBezTo>
                  <a:cubicBezTo>
                    <a:pt x="1637" y="1602"/>
                    <a:pt x="1634" y="1623"/>
                    <a:pt x="1628" y="1642"/>
                  </a:cubicBezTo>
                  <a:cubicBezTo>
                    <a:pt x="1624" y="1657"/>
                    <a:pt x="1618" y="1672"/>
                    <a:pt x="1614" y="1688"/>
                  </a:cubicBezTo>
                  <a:cubicBezTo>
                    <a:pt x="1611" y="1693"/>
                    <a:pt x="1609" y="1697"/>
                    <a:pt x="1606" y="1702"/>
                  </a:cubicBezTo>
                  <a:cubicBezTo>
                    <a:pt x="1599" y="1716"/>
                    <a:pt x="1591" y="1730"/>
                    <a:pt x="1582" y="1745"/>
                  </a:cubicBezTo>
                  <a:cubicBezTo>
                    <a:pt x="1579" y="1751"/>
                    <a:pt x="1575" y="1755"/>
                    <a:pt x="1572" y="1761"/>
                  </a:cubicBezTo>
                  <a:lnTo>
                    <a:pt x="1569" y="1765"/>
                  </a:lnTo>
                  <a:cubicBezTo>
                    <a:pt x="1548" y="1789"/>
                    <a:pt x="1525" y="1811"/>
                    <a:pt x="1502" y="1833"/>
                  </a:cubicBezTo>
                  <a:lnTo>
                    <a:pt x="1488" y="1844"/>
                  </a:lnTo>
                  <a:cubicBezTo>
                    <a:pt x="1470" y="1856"/>
                    <a:pt x="1452" y="1866"/>
                    <a:pt x="1434" y="1876"/>
                  </a:cubicBezTo>
                  <a:cubicBezTo>
                    <a:pt x="1428" y="1879"/>
                    <a:pt x="1422" y="1882"/>
                    <a:pt x="1415" y="1885"/>
                  </a:cubicBezTo>
                  <a:cubicBezTo>
                    <a:pt x="1415" y="1885"/>
                    <a:pt x="1397" y="1894"/>
                    <a:pt x="1397" y="1894"/>
                  </a:cubicBezTo>
                  <a:lnTo>
                    <a:pt x="1393" y="1896"/>
                  </a:lnTo>
                  <a:cubicBezTo>
                    <a:pt x="1381" y="1899"/>
                    <a:pt x="1371" y="1903"/>
                    <a:pt x="1359" y="1906"/>
                  </a:cubicBezTo>
                  <a:cubicBezTo>
                    <a:pt x="1340" y="1912"/>
                    <a:pt x="1319" y="1918"/>
                    <a:pt x="1298" y="1922"/>
                  </a:cubicBezTo>
                  <a:cubicBezTo>
                    <a:pt x="1292" y="1924"/>
                    <a:pt x="1285" y="1924"/>
                    <a:pt x="1277" y="1925"/>
                  </a:cubicBezTo>
                  <a:lnTo>
                    <a:pt x="1276" y="1925"/>
                  </a:lnTo>
                  <a:cubicBezTo>
                    <a:pt x="1254" y="1927"/>
                    <a:pt x="1232" y="1928"/>
                    <a:pt x="1211" y="1928"/>
                  </a:cubicBezTo>
                  <a:cubicBezTo>
                    <a:pt x="1195" y="1928"/>
                    <a:pt x="1180" y="1927"/>
                    <a:pt x="1165" y="1927"/>
                  </a:cubicBezTo>
                  <a:lnTo>
                    <a:pt x="1147" y="1925"/>
                  </a:lnTo>
                  <a:lnTo>
                    <a:pt x="1132" y="1922"/>
                  </a:lnTo>
                  <a:cubicBezTo>
                    <a:pt x="1111" y="1919"/>
                    <a:pt x="1092" y="1913"/>
                    <a:pt x="1072" y="1908"/>
                  </a:cubicBezTo>
                  <a:cubicBezTo>
                    <a:pt x="1060" y="1905"/>
                    <a:pt x="1049" y="1904"/>
                    <a:pt x="1038" y="1904"/>
                  </a:cubicBezTo>
                  <a:cubicBezTo>
                    <a:pt x="1031" y="1904"/>
                    <a:pt x="1025" y="1904"/>
                    <a:pt x="1018" y="1905"/>
                  </a:cubicBezTo>
                  <a:cubicBezTo>
                    <a:pt x="1005" y="1848"/>
                    <a:pt x="963" y="1802"/>
                    <a:pt x="907" y="1786"/>
                  </a:cubicBezTo>
                  <a:cubicBezTo>
                    <a:pt x="636" y="1700"/>
                    <a:pt x="463" y="1423"/>
                    <a:pt x="467" y="1143"/>
                  </a:cubicBezTo>
                  <a:cubicBezTo>
                    <a:pt x="473" y="847"/>
                    <a:pt x="682" y="591"/>
                    <a:pt x="934" y="455"/>
                  </a:cubicBezTo>
                  <a:cubicBezTo>
                    <a:pt x="1089" y="371"/>
                    <a:pt x="1259" y="335"/>
                    <a:pt x="1430" y="335"/>
                  </a:cubicBezTo>
                  <a:cubicBezTo>
                    <a:pt x="1575" y="335"/>
                    <a:pt x="1720" y="361"/>
                    <a:pt x="1858" y="406"/>
                  </a:cubicBezTo>
                  <a:cubicBezTo>
                    <a:pt x="2130" y="495"/>
                    <a:pt x="2472" y="675"/>
                    <a:pt x="2566" y="967"/>
                  </a:cubicBezTo>
                  <a:cubicBezTo>
                    <a:pt x="2613" y="1114"/>
                    <a:pt x="2585" y="1278"/>
                    <a:pt x="2597" y="1431"/>
                  </a:cubicBezTo>
                  <a:cubicBezTo>
                    <a:pt x="2609" y="1559"/>
                    <a:pt x="2632" y="1688"/>
                    <a:pt x="2669" y="1813"/>
                  </a:cubicBezTo>
                  <a:cubicBezTo>
                    <a:pt x="2746" y="2060"/>
                    <a:pt x="2868" y="2291"/>
                    <a:pt x="3031" y="2492"/>
                  </a:cubicBezTo>
                  <a:cubicBezTo>
                    <a:pt x="3368" y="2922"/>
                    <a:pt x="3865" y="3196"/>
                    <a:pt x="4408" y="3252"/>
                  </a:cubicBezTo>
                  <a:cubicBezTo>
                    <a:pt x="4415" y="3253"/>
                    <a:pt x="4421" y="3253"/>
                    <a:pt x="4427" y="3253"/>
                  </a:cubicBezTo>
                  <a:cubicBezTo>
                    <a:pt x="4608" y="3253"/>
                    <a:pt x="4597" y="2966"/>
                    <a:pt x="4410" y="2943"/>
                  </a:cubicBezTo>
                  <a:cubicBezTo>
                    <a:pt x="3878" y="2880"/>
                    <a:pt x="3410" y="2535"/>
                    <a:pt x="3149" y="2076"/>
                  </a:cubicBezTo>
                  <a:cubicBezTo>
                    <a:pt x="3020" y="1853"/>
                    <a:pt x="2948" y="1602"/>
                    <a:pt x="2939" y="1343"/>
                  </a:cubicBezTo>
                  <a:cubicBezTo>
                    <a:pt x="2932" y="1062"/>
                    <a:pt x="2936" y="825"/>
                    <a:pt x="2754" y="591"/>
                  </a:cubicBezTo>
                  <a:cubicBezTo>
                    <a:pt x="2456" y="208"/>
                    <a:pt x="1949" y="0"/>
                    <a:pt x="1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9"/>
            <p:cNvSpPr/>
            <p:nvPr/>
          </p:nvSpPr>
          <p:spPr>
            <a:xfrm>
              <a:off x="7633685" y="4777456"/>
              <a:ext cx="494394" cy="241009"/>
            </a:xfrm>
            <a:custGeom>
              <a:avLst/>
              <a:gdLst/>
              <a:ahLst/>
              <a:cxnLst/>
              <a:rect l="l" t="t" r="r" b="b"/>
              <a:pathLst>
                <a:path w="8509" h="4148" extrusionOk="0">
                  <a:moveTo>
                    <a:pt x="8272" y="0"/>
                  </a:moveTo>
                  <a:cubicBezTo>
                    <a:pt x="8246" y="0"/>
                    <a:pt x="8218" y="8"/>
                    <a:pt x="8190" y="24"/>
                  </a:cubicBezTo>
                  <a:cubicBezTo>
                    <a:pt x="7689" y="316"/>
                    <a:pt x="7707" y="937"/>
                    <a:pt x="7818" y="1433"/>
                  </a:cubicBezTo>
                  <a:cubicBezTo>
                    <a:pt x="7892" y="1766"/>
                    <a:pt x="7984" y="2087"/>
                    <a:pt x="7897" y="2428"/>
                  </a:cubicBezTo>
                  <a:cubicBezTo>
                    <a:pt x="7820" y="2714"/>
                    <a:pt x="7663" y="2972"/>
                    <a:pt x="7442" y="3169"/>
                  </a:cubicBezTo>
                  <a:cubicBezTo>
                    <a:pt x="7092" y="3490"/>
                    <a:pt x="6572" y="3683"/>
                    <a:pt x="6078" y="3683"/>
                  </a:cubicBezTo>
                  <a:cubicBezTo>
                    <a:pt x="6062" y="3683"/>
                    <a:pt x="6045" y="3683"/>
                    <a:pt x="6029" y="3682"/>
                  </a:cubicBezTo>
                  <a:cubicBezTo>
                    <a:pt x="6216" y="3530"/>
                    <a:pt x="6368" y="3343"/>
                    <a:pt x="6453" y="3121"/>
                  </a:cubicBezTo>
                  <a:cubicBezTo>
                    <a:pt x="6623" y="2664"/>
                    <a:pt x="6528" y="2007"/>
                    <a:pt x="6145" y="1677"/>
                  </a:cubicBezTo>
                  <a:cubicBezTo>
                    <a:pt x="5987" y="1541"/>
                    <a:pt x="5793" y="1476"/>
                    <a:pt x="5600" y="1476"/>
                  </a:cubicBezTo>
                  <a:cubicBezTo>
                    <a:pt x="5299" y="1476"/>
                    <a:pt x="5002" y="1633"/>
                    <a:pt x="4849" y="1920"/>
                  </a:cubicBezTo>
                  <a:cubicBezTo>
                    <a:pt x="4783" y="2043"/>
                    <a:pt x="4891" y="2156"/>
                    <a:pt x="4996" y="2156"/>
                  </a:cubicBezTo>
                  <a:cubicBezTo>
                    <a:pt x="5043" y="2156"/>
                    <a:pt x="5090" y="2134"/>
                    <a:pt x="5120" y="2079"/>
                  </a:cubicBezTo>
                  <a:cubicBezTo>
                    <a:pt x="5217" y="1905"/>
                    <a:pt x="5399" y="1800"/>
                    <a:pt x="5593" y="1800"/>
                  </a:cubicBezTo>
                  <a:cubicBezTo>
                    <a:pt x="5616" y="1800"/>
                    <a:pt x="5639" y="1802"/>
                    <a:pt x="5662" y="1805"/>
                  </a:cubicBezTo>
                  <a:cubicBezTo>
                    <a:pt x="5884" y="1834"/>
                    <a:pt x="6035" y="2022"/>
                    <a:pt x="6109" y="2221"/>
                  </a:cubicBezTo>
                  <a:cubicBezTo>
                    <a:pt x="6195" y="2452"/>
                    <a:pt x="6211" y="2739"/>
                    <a:pt x="6134" y="2973"/>
                  </a:cubicBezTo>
                  <a:cubicBezTo>
                    <a:pt x="6048" y="3232"/>
                    <a:pt x="5828" y="3420"/>
                    <a:pt x="5600" y="3554"/>
                  </a:cubicBezTo>
                  <a:cubicBezTo>
                    <a:pt x="5576" y="3567"/>
                    <a:pt x="5552" y="3579"/>
                    <a:pt x="5529" y="3591"/>
                  </a:cubicBezTo>
                  <a:cubicBezTo>
                    <a:pt x="5317" y="3511"/>
                    <a:pt x="5135" y="3377"/>
                    <a:pt x="5022" y="3173"/>
                  </a:cubicBezTo>
                  <a:cubicBezTo>
                    <a:pt x="4955" y="3056"/>
                    <a:pt x="4918" y="2924"/>
                    <a:pt x="4915" y="2789"/>
                  </a:cubicBezTo>
                  <a:cubicBezTo>
                    <a:pt x="4914" y="2661"/>
                    <a:pt x="4969" y="2544"/>
                    <a:pt x="4979" y="2416"/>
                  </a:cubicBezTo>
                  <a:cubicBezTo>
                    <a:pt x="4987" y="2325"/>
                    <a:pt x="4913" y="2277"/>
                    <a:pt x="4837" y="2277"/>
                  </a:cubicBezTo>
                  <a:cubicBezTo>
                    <a:pt x="4799" y="2277"/>
                    <a:pt x="4760" y="2289"/>
                    <a:pt x="4732" y="2314"/>
                  </a:cubicBezTo>
                  <a:cubicBezTo>
                    <a:pt x="4564" y="2458"/>
                    <a:pt x="4551" y="2729"/>
                    <a:pt x="4581" y="2933"/>
                  </a:cubicBezTo>
                  <a:cubicBezTo>
                    <a:pt x="4613" y="3161"/>
                    <a:pt x="4711" y="3376"/>
                    <a:pt x="4861" y="3551"/>
                  </a:cubicBezTo>
                  <a:cubicBezTo>
                    <a:pt x="4930" y="3628"/>
                    <a:pt x="5010" y="3696"/>
                    <a:pt x="5098" y="3754"/>
                  </a:cubicBezTo>
                  <a:cubicBezTo>
                    <a:pt x="4970" y="3783"/>
                    <a:pt x="4840" y="3799"/>
                    <a:pt x="4710" y="3799"/>
                  </a:cubicBezTo>
                  <a:cubicBezTo>
                    <a:pt x="4507" y="3799"/>
                    <a:pt x="4306" y="3760"/>
                    <a:pt x="4120" y="3674"/>
                  </a:cubicBezTo>
                  <a:cubicBezTo>
                    <a:pt x="3926" y="3583"/>
                    <a:pt x="3757" y="3448"/>
                    <a:pt x="3626" y="3280"/>
                  </a:cubicBezTo>
                  <a:cubicBezTo>
                    <a:pt x="3950" y="3132"/>
                    <a:pt x="4230" y="2874"/>
                    <a:pt x="4333" y="2526"/>
                  </a:cubicBezTo>
                  <a:cubicBezTo>
                    <a:pt x="4458" y="2114"/>
                    <a:pt x="4273" y="1608"/>
                    <a:pt x="3827" y="1494"/>
                  </a:cubicBezTo>
                  <a:cubicBezTo>
                    <a:pt x="3774" y="1480"/>
                    <a:pt x="3721" y="1474"/>
                    <a:pt x="3670" y="1474"/>
                  </a:cubicBezTo>
                  <a:cubicBezTo>
                    <a:pt x="3261" y="1474"/>
                    <a:pt x="2936" y="1877"/>
                    <a:pt x="3126" y="2290"/>
                  </a:cubicBezTo>
                  <a:cubicBezTo>
                    <a:pt x="3151" y="2344"/>
                    <a:pt x="3200" y="2366"/>
                    <a:pt x="3251" y="2366"/>
                  </a:cubicBezTo>
                  <a:cubicBezTo>
                    <a:pt x="3350" y="2366"/>
                    <a:pt x="3459" y="2279"/>
                    <a:pt x="3414" y="2169"/>
                  </a:cubicBezTo>
                  <a:cubicBezTo>
                    <a:pt x="3355" y="2028"/>
                    <a:pt x="3420" y="1858"/>
                    <a:pt x="3574" y="1813"/>
                  </a:cubicBezTo>
                  <a:cubicBezTo>
                    <a:pt x="3601" y="1806"/>
                    <a:pt x="3629" y="1802"/>
                    <a:pt x="3656" y="1802"/>
                  </a:cubicBezTo>
                  <a:cubicBezTo>
                    <a:pt x="3804" y="1802"/>
                    <a:pt x="3943" y="1909"/>
                    <a:pt x="3999" y="2044"/>
                  </a:cubicBezTo>
                  <a:cubicBezTo>
                    <a:pt x="4153" y="2413"/>
                    <a:pt x="3867" y="2782"/>
                    <a:pt x="3554" y="2949"/>
                  </a:cubicBezTo>
                  <a:cubicBezTo>
                    <a:pt x="3520" y="2964"/>
                    <a:pt x="3485" y="2977"/>
                    <a:pt x="3448" y="2989"/>
                  </a:cubicBezTo>
                  <a:cubicBezTo>
                    <a:pt x="3440" y="2970"/>
                    <a:pt x="3432" y="2954"/>
                    <a:pt x="3424" y="2936"/>
                  </a:cubicBezTo>
                  <a:cubicBezTo>
                    <a:pt x="3384" y="2825"/>
                    <a:pt x="3377" y="2705"/>
                    <a:pt x="3315" y="2603"/>
                  </a:cubicBezTo>
                  <a:cubicBezTo>
                    <a:pt x="3285" y="2555"/>
                    <a:pt x="3239" y="2533"/>
                    <a:pt x="3193" y="2533"/>
                  </a:cubicBezTo>
                  <a:cubicBezTo>
                    <a:pt x="3132" y="2533"/>
                    <a:pt x="3072" y="2571"/>
                    <a:pt x="3049" y="2637"/>
                  </a:cubicBezTo>
                  <a:cubicBezTo>
                    <a:pt x="3004" y="2770"/>
                    <a:pt x="3042" y="2927"/>
                    <a:pt x="3103" y="3072"/>
                  </a:cubicBezTo>
                  <a:cubicBezTo>
                    <a:pt x="3060" y="3076"/>
                    <a:pt x="3017" y="3078"/>
                    <a:pt x="2974" y="3078"/>
                  </a:cubicBezTo>
                  <a:cubicBezTo>
                    <a:pt x="2777" y="3078"/>
                    <a:pt x="2581" y="3035"/>
                    <a:pt x="2410" y="2940"/>
                  </a:cubicBezTo>
                  <a:cubicBezTo>
                    <a:pt x="2248" y="2852"/>
                    <a:pt x="2108" y="2726"/>
                    <a:pt x="2001" y="2575"/>
                  </a:cubicBezTo>
                  <a:cubicBezTo>
                    <a:pt x="2174" y="2489"/>
                    <a:pt x="2316" y="2351"/>
                    <a:pt x="2408" y="2181"/>
                  </a:cubicBezTo>
                  <a:cubicBezTo>
                    <a:pt x="2561" y="1895"/>
                    <a:pt x="2601" y="1473"/>
                    <a:pt x="2349" y="1226"/>
                  </a:cubicBezTo>
                  <a:cubicBezTo>
                    <a:pt x="2261" y="1140"/>
                    <a:pt x="2150" y="1099"/>
                    <a:pt x="2036" y="1099"/>
                  </a:cubicBezTo>
                  <a:cubicBezTo>
                    <a:pt x="1953" y="1099"/>
                    <a:pt x="1869" y="1120"/>
                    <a:pt x="1792" y="1162"/>
                  </a:cubicBezTo>
                  <a:cubicBezTo>
                    <a:pt x="1595" y="1267"/>
                    <a:pt x="1502" y="1479"/>
                    <a:pt x="1434" y="1682"/>
                  </a:cubicBezTo>
                  <a:cubicBezTo>
                    <a:pt x="1395" y="1800"/>
                    <a:pt x="1490" y="1877"/>
                    <a:pt x="1588" y="1877"/>
                  </a:cubicBezTo>
                  <a:cubicBezTo>
                    <a:pt x="1652" y="1877"/>
                    <a:pt x="1717" y="1843"/>
                    <a:pt x="1743" y="1766"/>
                  </a:cubicBezTo>
                  <a:cubicBezTo>
                    <a:pt x="1785" y="1645"/>
                    <a:pt x="1865" y="1423"/>
                    <a:pt x="2026" y="1423"/>
                  </a:cubicBezTo>
                  <a:cubicBezTo>
                    <a:pt x="2031" y="1423"/>
                    <a:pt x="2036" y="1424"/>
                    <a:pt x="2041" y="1424"/>
                  </a:cubicBezTo>
                  <a:cubicBezTo>
                    <a:pt x="2161" y="1434"/>
                    <a:pt x="2198" y="1603"/>
                    <a:pt x="2199" y="1699"/>
                  </a:cubicBezTo>
                  <a:cubicBezTo>
                    <a:pt x="2199" y="1945"/>
                    <a:pt x="2060" y="2172"/>
                    <a:pt x="1840" y="2281"/>
                  </a:cubicBezTo>
                  <a:cubicBezTo>
                    <a:pt x="1805" y="2212"/>
                    <a:pt x="1765" y="2145"/>
                    <a:pt x="1734" y="2073"/>
                  </a:cubicBezTo>
                  <a:cubicBezTo>
                    <a:pt x="1717" y="2030"/>
                    <a:pt x="1682" y="2013"/>
                    <a:pt x="1646" y="2013"/>
                  </a:cubicBezTo>
                  <a:cubicBezTo>
                    <a:pt x="1583" y="2013"/>
                    <a:pt x="1515" y="2064"/>
                    <a:pt x="1515" y="2132"/>
                  </a:cubicBezTo>
                  <a:cubicBezTo>
                    <a:pt x="1512" y="2200"/>
                    <a:pt x="1517" y="2268"/>
                    <a:pt x="1526" y="2335"/>
                  </a:cubicBezTo>
                  <a:cubicBezTo>
                    <a:pt x="1252" y="2298"/>
                    <a:pt x="1009" y="2087"/>
                    <a:pt x="859" y="1867"/>
                  </a:cubicBezTo>
                  <a:cubicBezTo>
                    <a:pt x="634" y="1535"/>
                    <a:pt x="490" y="1147"/>
                    <a:pt x="326" y="784"/>
                  </a:cubicBezTo>
                  <a:cubicBezTo>
                    <a:pt x="302" y="730"/>
                    <a:pt x="242" y="703"/>
                    <a:pt x="184" y="703"/>
                  </a:cubicBezTo>
                  <a:cubicBezTo>
                    <a:pt x="153" y="703"/>
                    <a:pt x="123" y="711"/>
                    <a:pt x="98" y="725"/>
                  </a:cubicBezTo>
                  <a:cubicBezTo>
                    <a:pt x="12" y="774"/>
                    <a:pt x="0" y="872"/>
                    <a:pt x="37" y="955"/>
                  </a:cubicBezTo>
                  <a:cubicBezTo>
                    <a:pt x="347" y="1637"/>
                    <a:pt x="667" y="2595"/>
                    <a:pt x="1548" y="2671"/>
                  </a:cubicBezTo>
                  <a:cubicBezTo>
                    <a:pt x="1553" y="2671"/>
                    <a:pt x="1559" y="2672"/>
                    <a:pt x="1564" y="2672"/>
                  </a:cubicBezTo>
                  <a:cubicBezTo>
                    <a:pt x="1598" y="2672"/>
                    <a:pt x="1630" y="2665"/>
                    <a:pt x="1665" y="2662"/>
                  </a:cubicBezTo>
                  <a:cubicBezTo>
                    <a:pt x="1677" y="2681"/>
                    <a:pt x="1684" y="2704"/>
                    <a:pt x="1696" y="2723"/>
                  </a:cubicBezTo>
                  <a:cubicBezTo>
                    <a:pt x="1810" y="2896"/>
                    <a:pt x="1957" y="3046"/>
                    <a:pt x="2127" y="3163"/>
                  </a:cubicBezTo>
                  <a:cubicBezTo>
                    <a:pt x="2373" y="3334"/>
                    <a:pt x="2673" y="3416"/>
                    <a:pt x="2973" y="3416"/>
                  </a:cubicBezTo>
                  <a:cubicBezTo>
                    <a:pt x="3075" y="3416"/>
                    <a:pt x="3177" y="3407"/>
                    <a:pt x="3278" y="3388"/>
                  </a:cubicBezTo>
                  <a:cubicBezTo>
                    <a:pt x="3397" y="3568"/>
                    <a:pt x="3550" y="3725"/>
                    <a:pt x="3728" y="3851"/>
                  </a:cubicBezTo>
                  <a:cubicBezTo>
                    <a:pt x="4020" y="4054"/>
                    <a:pt x="4370" y="4148"/>
                    <a:pt x="4721" y="4148"/>
                  </a:cubicBezTo>
                  <a:cubicBezTo>
                    <a:pt x="4896" y="4148"/>
                    <a:pt x="5072" y="4124"/>
                    <a:pt x="5241" y="4079"/>
                  </a:cubicBezTo>
                  <a:cubicBezTo>
                    <a:pt x="5351" y="4050"/>
                    <a:pt x="5458" y="4011"/>
                    <a:pt x="5561" y="3965"/>
                  </a:cubicBezTo>
                  <a:cubicBezTo>
                    <a:pt x="5727" y="4009"/>
                    <a:pt x="5897" y="4031"/>
                    <a:pt x="6068" y="4031"/>
                  </a:cubicBezTo>
                  <a:cubicBezTo>
                    <a:pt x="6128" y="4031"/>
                    <a:pt x="6187" y="4028"/>
                    <a:pt x="6247" y="4023"/>
                  </a:cubicBezTo>
                  <a:cubicBezTo>
                    <a:pt x="7288" y="3928"/>
                    <a:pt x="8379" y="3139"/>
                    <a:pt x="8277" y="1987"/>
                  </a:cubicBezTo>
                  <a:cubicBezTo>
                    <a:pt x="8234" y="1511"/>
                    <a:pt x="7799" y="644"/>
                    <a:pt x="8354" y="309"/>
                  </a:cubicBezTo>
                  <a:cubicBezTo>
                    <a:pt x="8508" y="216"/>
                    <a:pt x="8415" y="0"/>
                    <a:pt x="8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9"/>
            <p:cNvSpPr/>
            <p:nvPr/>
          </p:nvSpPr>
          <p:spPr>
            <a:xfrm>
              <a:off x="7449675" y="4755319"/>
              <a:ext cx="187787" cy="148219"/>
            </a:xfrm>
            <a:custGeom>
              <a:avLst/>
              <a:gdLst/>
              <a:ahLst/>
              <a:cxnLst/>
              <a:rect l="l" t="t" r="r" b="b"/>
              <a:pathLst>
                <a:path w="3232" h="2551" extrusionOk="0">
                  <a:moveTo>
                    <a:pt x="1746" y="0"/>
                  </a:moveTo>
                  <a:cubicBezTo>
                    <a:pt x="1341" y="0"/>
                    <a:pt x="930" y="117"/>
                    <a:pt x="605" y="334"/>
                  </a:cubicBezTo>
                  <a:cubicBezTo>
                    <a:pt x="235" y="582"/>
                    <a:pt x="1" y="1007"/>
                    <a:pt x="17" y="1455"/>
                  </a:cubicBezTo>
                  <a:cubicBezTo>
                    <a:pt x="33" y="1900"/>
                    <a:pt x="291" y="2325"/>
                    <a:pt x="688" y="2529"/>
                  </a:cubicBezTo>
                  <a:cubicBezTo>
                    <a:pt x="716" y="2544"/>
                    <a:pt x="744" y="2550"/>
                    <a:pt x="770" y="2550"/>
                  </a:cubicBezTo>
                  <a:cubicBezTo>
                    <a:pt x="919" y="2550"/>
                    <a:pt x="1013" y="2337"/>
                    <a:pt x="857" y="2240"/>
                  </a:cubicBezTo>
                  <a:cubicBezTo>
                    <a:pt x="571" y="2063"/>
                    <a:pt x="368" y="1758"/>
                    <a:pt x="368" y="1414"/>
                  </a:cubicBezTo>
                  <a:cubicBezTo>
                    <a:pt x="368" y="1066"/>
                    <a:pt x="564" y="756"/>
                    <a:pt x="861" y="586"/>
                  </a:cubicBezTo>
                  <a:cubicBezTo>
                    <a:pt x="1128" y="434"/>
                    <a:pt x="1462" y="344"/>
                    <a:pt x="1791" y="344"/>
                  </a:cubicBezTo>
                  <a:cubicBezTo>
                    <a:pt x="2216" y="344"/>
                    <a:pt x="2631" y="493"/>
                    <a:pt x="2877" y="850"/>
                  </a:cubicBezTo>
                  <a:cubicBezTo>
                    <a:pt x="2912" y="900"/>
                    <a:pt x="2962" y="921"/>
                    <a:pt x="3011" y="921"/>
                  </a:cubicBezTo>
                  <a:cubicBezTo>
                    <a:pt x="3123" y="921"/>
                    <a:pt x="3232" y="809"/>
                    <a:pt x="3152" y="688"/>
                  </a:cubicBezTo>
                  <a:cubicBezTo>
                    <a:pt x="2843" y="217"/>
                    <a:pt x="2299" y="0"/>
                    <a:pt x="17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9"/>
            <p:cNvSpPr/>
            <p:nvPr/>
          </p:nvSpPr>
          <p:spPr>
            <a:xfrm>
              <a:off x="7491683" y="4809528"/>
              <a:ext cx="85178" cy="99588"/>
            </a:xfrm>
            <a:custGeom>
              <a:avLst/>
              <a:gdLst/>
              <a:ahLst/>
              <a:cxnLst/>
              <a:rect l="l" t="t" r="r" b="b"/>
              <a:pathLst>
                <a:path w="1466" h="1714" extrusionOk="0">
                  <a:moveTo>
                    <a:pt x="610" y="0"/>
                  </a:moveTo>
                  <a:cubicBezTo>
                    <a:pt x="512" y="0"/>
                    <a:pt x="414" y="23"/>
                    <a:pt x="320" y="74"/>
                  </a:cubicBezTo>
                  <a:cubicBezTo>
                    <a:pt x="196" y="143"/>
                    <a:pt x="101" y="256"/>
                    <a:pt x="51" y="391"/>
                  </a:cubicBezTo>
                  <a:cubicBezTo>
                    <a:pt x="4" y="516"/>
                    <a:pt x="0" y="692"/>
                    <a:pt x="117" y="759"/>
                  </a:cubicBezTo>
                  <a:lnTo>
                    <a:pt x="117" y="759"/>
                  </a:lnTo>
                  <a:cubicBezTo>
                    <a:pt x="123" y="765"/>
                    <a:pt x="129" y="770"/>
                    <a:pt x="135" y="776"/>
                  </a:cubicBezTo>
                  <a:cubicBezTo>
                    <a:pt x="160" y="797"/>
                    <a:pt x="191" y="808"/>
                    <a:pt x="221" y="808"/>
                  </a:cubicBezTo>
                  <a:cubicBezTo>
                    <a:pt x="282" y="808"/>
                    <a:pt x="339" y="766"/>
                    <a:pt x="340" y="694"/>
                  </a:cubicBezTo>
                  <a:cubicBezTo>
                    <a:pt x="356" y="665"/>
                    <a:pt x="365" y="632"/>
                    <a:pt x="363" y="598"/>
                  </a:cubicBezTo>
                  <a:cubicBezTo>
                    <a:pt x="363" y="582"/>
                    <a:pt x="362" y="564"/>
                    <a:pt x="362" y="546"/>
                  </a:cubicBezTo>
                  <a:lnTo>
                    <a:pt x="362" y="545"/>
                  </a:lnTo>
                  <a:cubicBezTo>
                    <a:pt x="363" y="534"/>
                    <a:pt x="366" y="524"/>
                    <a:pt x="369" y="515"/>
                  </a:cubicBezTo>
                  <a:cubicBezTo>
                    <a:pt x="378" y="490"/>
                    <a:pt x="390" y="466"/>
                    <a:pt x="403" y="444"/>
                  </a:cubicBezTo>
                  <a:cubicBezTo>
                    <a:pt x="403" y="444"/>
                    <a:pt x="424" y="422"/>
                    <a:pt x="432" y="413"/>
                  </a:cubicBezTo>
                  <a:cubicBezTo>
                    <a:pt x="440" y="405"/>
                    <a:pt x="445" y="400"/>
                    <a:pt x="452" y="395"/>
                  </a:cubicBezTo>
                  <a:cubicBezTo>
                    <a:pt x="470" y="379"/>
                    <a:pt x="457" y="389"/>
                    <a:pt x="469" y="382"/>
                  </a:cubicBezTo>
                  <a:cubicBezTo>
                    <a:pt x="510" y="353"/>
                    <a:pt x="559" y="338"/>
                    <a:pt x="610" y="338"/>
                  </a:cubicBezTo>
                  <a:cubicBezTo>
                    <a:pt x="617" y="338"/>
                    <a:pt x="623" y="338"/>
                    <a:pt x="630" y="339"/>
                  </a:cubicBezTo>
                  <a:cubicBezTo>
                    <a:pt x="685" y="342"/>
                    <a:pt x="740" y="358"/>
                    <a:pt x="788" y="385"/>
                  </a:cubicBezTo>
                  <a:cubicBezTo>
                    <a:pt x="905" y="445"/>
                    <a:pt x="991" y="551"/>
                    <a:pt x="1028" y="678"/>
                  </a:cubicBezTo>
                  <a:cubicBezTo>
                    <a:pt x="1045" y="739"/>
                    <a:pt x="1046" y="802"/>
                    <a:pt x="1036" y="866"/>
                  </a:cubicBezTo>
                  <a:cubicBezTo>
                    <a:pt x="1022" y="940"/>
                    <a:pt x="994" y="1011"/>
                    <a:pt x="954" y="1075"/>
                  </a:cubicBezTo>
                  <a:cubicBezTo>
                    <a:pt x="860" y="1223"/>
                    <a:pt x="720" y="1337"/>
                    <a:pt x="554" y="1398"/>
                  </a:cubicBezTo>
                  <a:cubicBezTo>
                    <a:pt x="473" y="1426"/>
                    <a:pt x="418" y="1506"/>
                    <a:pt x="442" y="1595"/>
                  </a:cubicBezTo>
                  <a:cubicBezTo>
                    <a:pt x="460" y="1660"/>
                    <a:pt x="527" y="1713"/>
                    <a:pt x="596" y="1713"/>
                  </a:cubicBezTo>
                  <a:cubicBezTo>
                    <a:pt x="610" y="1713"/>
                    <a:pt x="625" y="1711"/>
                    <a:pt x="639" y="1706"/>
                  </a:cubicBezTo>
                  <a:cubicBezTo>
                    <a:pt x="1083" y="1552"/>
                    <a:pt x="1465" y="1099"/>
                    <a:pt x="1353" y="607"/>
                  </a:cubicBezTo>
                  <a:cubicBezTo>
                    <a:pt x="1277" y="272"/>
                    <a:pt x="947" y="0"/>
                    <a:pt x="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9"/>
            <p:cNvSpPr/>
            <p:nvPr/>
          </p:nvSpPr>
          <p:spPr>
            <a:xfrm>
              <a:off x="7849127" y="4776061"/>
              <a:ext cx="205683" cy="48864"/>
            </a:xfrm>
            <a:custGeom>
              <a:avLst/>
              <a:gdLst/>
              <a:ahLst/>
              <a:cxnLst/>
              <a:rect l="l" t="t" r="r" b="b"/>
              <a:pathLst>
                <a:path w="3540" h="841" extrusionOk="0">
                  <a:moveTo>
                    <a:pt x="785" y="1"/>
                  </a:moveTo>
                  <a:cubicBezTo>
                    <a:pt x="703" y="1"/>
                    <a:pt x="622" y="10"/>
                    <a:pt x="541" y="31"/>
                  </a:cubicBezTo>
                  <a:cubicBezTo>
                    <a:pt x="255" y="105"/>
                    <a:pt x="0" y="365"/>
                    <a:pt x="38" y="676"/>
                  </a:cubicBezTo>
                  <a:cubicBezTo>
                    <a:pt x="50" y="784"/>
                    <a:pt x="141" y="841"/>
                    <a:pt x="227" y="841"/>
                  </a:cubicBezTo>
                  <a:cubicBezTo>
                    <a:pt x="310" y="841"/>
                    <a:pt x="387" y="787"/>
                    <a:pt x="381" y="676"/>
                  </a:cubicBezTo>
                  <a:cubicBezTo>
                    <a:pt x="368" y="425"/>
                    <a:pt x="580" y="353"/>
                    <a:pt x="793" y="353"/>
                  </a:cubicBezTo>
                  <a:cubicBezTo>
                    <a:pt x="886" y="353"/>
                    <a:pt x="979" y="367"/>
                    <a:pt x="1053" y="385"/>
                  </a:cubicBezTo>
                  <a:cubicBezTo>
                    <a:pt x="1350" y="457"/>
                    <a:pt x="1625" y="599"/>
                    <a:pt x="1917" y="688"/>
                  </a:cubicBezTo>
                  <a:cubicBezTo>
                    <a:pt x="2078" y="737"/>
                    <a:pt x="2241" y="763"/>
                    <a:pt x="2402" y="763"/>
                  </a:cubicBezTo>
                  <a:cubicBezTo>
                    <a:pt x="2793" y="763"/>
                    <a:pt x="3167" y="613"/>
                    <a:pt x="3439" y="291"/>
                  </a:cubicBezTo>
                  <a:cubicBezTo>
                    <a:pt x="3540" y="174"/>
                    <a:pt x="3437" y="16"/>
                    <a:pt x="3321" y="16"/>
                  </a:cubicBezTo>
                  <a:cubicBezTo>
                    <a:pt x="3286" y="16"/>
                    <a:pt x="3248" y="31"/>
                    <a:pt x="3216" y="68"/>
                  </a:cubicBezTo>
                  <a:cubicBezTo>
                    <a:pt x="3013" y="292"/>
                    <a:pt x="2731" y="432"/>
                    <a:pt x="2426" y="432"/>
                  </a:cubicBezTo>
                  <a:cubicBezTo>
                    <a:pt x="2422" y="432"/>
                    <a:pt x="2419" y="432"/>
                    <a:pt x="2416" y="432"/>
                  </a:cubicBezTo>
                  <a:cubicBezTo>
                    <a:pt x="2083" y="429"/>
                    <a:pt x="1775" y="268"/>
                    <a:pt x="1470" y="154"/>
                  </a:cubicBezTo>
                  <a:cubicBezTo>
                    <a:pt x="1255" y="74"/>
                    <a:pt x="1019" y="1"/>
                    <a:pt x="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9"/>
            <p:cNvSpPr/>
            <p:nvPr/>
          </p:nvSpPr>
          <p:spPr>
            <a:xfrm>
              <a:off x="7819088" y="4799302"/>
              <a:ext cx="6972" cy="7030"/>
            </a:xfrm>
            <a:custGeom>
              <a:avLst/>
              <a:gdLst/>
              <a:ahLst/>
              <a:cxnLst/>
              <a:rect l="l" t="t" r="r" b="b"/>
              <a:pathLst>
                <a:path w="120" h="121" extrusionOk="0">
                  <a:moveTo>
                    <a:pt x="119" y="1"/>
                  </a:moveTo>
                  <a:cubicBezTo>
                    <a:pt x="113" y="26"/>
                    <a:pt x="100" y="50"/>
                    <a:pt x="81" y="68"/>
                  </a:cubicBezTo>
                  <a:cubicBezTo>
                    <a:pt x="75" y="75"/>
                    <a:pt x="66" y="82"/>
                    <a:pt x="58" y="88"/>
                  </a:cubicBezTo>
                  <a:cubicBezTo>
                    <a:pt x="52" y="94"/>
                    <a:pt x="47" y="99"/>
                    <a:pt x="39" y="105"/>
                  </a:cubicBezTo>
                  <a:cubicBezTo>
                    <a:pt x="33" y="108"/>
                    <a:pt x="26" y="108"/>
                    <a:pt x="20" y="109"/>
                  </a:cubicBezTo>
                  <a:cubicBezTo>
                    <a:pt x="14" y="112"/>
                    <a:pt x="7" y="119"/>
                    <a:pt x="1" y="121"/>
                  </a:cubicBezTo>
                  <a:cubicBezTo>
                    <a:pt x="32" y="113"/>
                    <a:pt x="109" y="87"/>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9"/>
            <p:cNvSpPr/>
            <p:nvPr/>
          </p:nvSpPr>
          <p:spPr>
            <a:xfrm>
              <a:off x="7818217" y="4806275"/>
              <a:ext cx="930" cy="232"/>
            </a:xfrm>
            <a:custGeom>
              <a:avLst/>
              <a:gdLst/>
              <a:ahLst/>
              <a:cxnLst/>
              <a:rect l="l" t="t" r="r" b="b"/>
              <a:pathLst>
                <a:path w="16" h="4" extrusionOk="0">
                  <a:moveTo>
                    <a:pt x="16" y="1"/>
                  </a:moveTo>
                  <a:lnTo>
                    <a:pt x="16" y="1"/>
                  </a:lnTo>
                  <a:cubicBezTo>
                    <a:pt x="15" y="1"/>
                    <a:pt x="15" y="1"/>
                    <a:pt x="15" y="1"/>
                  </a:cubicBezTo>
                  <a:lnTo>
                    <a:pt x="15" y="1"/>
                  </a:lnTo>
                  <a:cubicBezTo>
                    <a:pt x="15" y="1"/>
                    <a:pt x="15" y="1"/>
                    <a:pt x="16" y="1"/>
                  </a:cubicBezTo>
                  <a:close/>
                  <a:moveTo>
                    <a:pt x="15" y="1"/>
                  </a:moveTo>
                  <a:cubicBezTo>
                    <a:pt x="6" y="3"/>
                    <a:pt x="1" y="3"/>
                    <a:pt x="1" y="3"/>
                  </a:cubicBezTo>
                  <a:cubicBezTo>
                    <a:pt x="1" y="3"/>
                    <a:pt x="5" y="3"/>
                    <a:pt x="13" y="2"/>
                  </a:cubicBezTo>
                  <a:cubicBezTo>
                    <a:pt x="13" y="2"/>
                    <a:pt x="14"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9"/>
            <p:cNvSpPr/>
            <p:nvPr/>
          </p:nvSpPr>
          <p:spPr>
            <a:xfrm>
              <a:off x="7805783" y="4760955"/>
              <a:ext cx="43751" cy="45843"/>
            </a:xfrm>
            <a:custGeom>
              <a:avLst/>
              <a:gdLst/>
              <a:ahLst/>
              <a:cxnLst/>
              <a:rect l="l" t="t" r="r" b="b"/>
              <a:pathLst>
                <a:path w="753" h="789" extrusionOk="0">
                  <a:moveTo>
                    <a:pt x="592" y="0"/>
                  </a:moveTo>
                  <a:cubicBezTo>
                    <a:pt x="590" y="0"/>
                    <a:pt x="587" y="0"/>
                    <a:pt x="585" y="0"/>
                  </a:cubicBezTo>
                  <a:cubicBezTo>
                    <a:pt x="428" y="8"/>
                    <a:pt x="279" y="77"/>
                    <a:pt x="173" y="194"/>
                  </a:cubicBezTo>
                  <a:cubicBezTo>
                    <a:pt x="116" y="257"/>
                    <a:pt x="71" y="329"/>
                    <a:pt x="42" y="409"/>
                  </a:cubicBezTo>
                  <a:cubicBezTo>
                    <a:pt x="9" y="489"/>
                    <a:pt x="0" y="577"/>
                    <a:pt x="15" y="661"/>
                  </a:cubicBezTo>
                  <a:cubicBezTo>
                    <a:pt x="37" y="735"/>
                    <a:pt x="104" y="787"/>
                    <a:pt x="182" y="788"/>
                  </a:cubicBezTo>
                  <a:cubicBezTo>
                    <a:pt x="206" y="785"/>
                    <a:pt x="228" y="779"/>
                    <a:pt x="249" y="769"/>
                  </a:cubicBezTo>
                  <a:cubicBezTo>
                    <a:pt x="264" y="763"/>
                    <a:pt x="277" y="756"/>
                    <a:pt x="289" y="747"/>
                  </a:cubicBezTo>
                  <a:cubicBezTo>
                    <a:pt x="296" y="741"/>
                    <a:pt x="304" y="735"/>
                    <a:pt x="311" y="728"/>
                  </a:cubicBezTo>
                  <a:cubicBezTo>
                    <a:pt x="329" y="708"/>
                    <a:pt x="342" y="686"/>
                    <a:pt x="348" y="661"/>
                  </a:cubicBezTo>
                  <a:cubicBezTo>
                    <a:pt x="351" y="633"/>
                    <a:pt x="354" y="605"/>
                    <a:pt x="356" y="578"/>
                  </a:cubicBezTo>
                  <a:cubicBezTo>
                    <a:pt x="360" y="553"/>
                    <a:pt x="367" y="528"/>
                    <a:pt x="376" y="504"/>
                  </a:cubicBezTo>
                  <a:cubicBezTo>
                    <a:pt x="387" y="482"/>
                    <a:pt x="398" y="461"/>
                    <a:pt x="413" y="440"/>
                  </a:cubicBezTo>
                  <a:cubicBezTo>
                    <a:pt x="430" y="421"/>
                    <a:pt x="447" y="403"/>
                    <a:pt x="465" y="387"/>
                  </a:cubicBezTo>
                  <a:cubicBezTo>
                    <a:pt x="484" y="375"/>
                    <a:pt x="504" y="363"/>
                    <a:pt x="523" y="353"/>
                  </a:cubicBezTo>
                  <a:cubicBezTo>
                    <a:pt x="550" y="344"/>
                    <a:pt x="576" y="337"/>
                    <a:pt x="603" y="332"/>
                  </a:cubicBezTo>
                  <a:lnTo>
                    <a:pt x="600" y="332"/>
                  </a:lnTo>
                  <a:cubicBezTo>
                    <a:pt x="686" y="326"/>
                    <a:pt x="752" y="254"/>
                    <a:pt x="752" y="168"/>
                  </a:cubicBezTo>
                  <a:cubicBezTo>
                    <a:pt x="748" y="83"/>
                    <a:pt x="682" y="0"/>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9"/>
            <p:cNvSpPr/>
            <p:nvPr/>
          </p:nvSpPr>
          <p:spPr>
            <a:xfrm>
              <a:off x="7765634" y="4775074"/>
              <a:ext cx="22195" cy="25333"/>
            </a:xfrm>
            <a:custGeom>
              <a:avLst/>
              <a:gdLst/>
              <a:ahLst/>
              <a:cxnLst/>
              <a:rect l="l" t="t" r="r" b="b"/>
              <a:pathLst>
                <a:path w="382" h="436" extrusionOk="0">
                  <a:moveTo>
                    <a:pt x="192" y="0"/>
                  </a:moveTo>
                  <a:cubicBezTo>
                    <a:pt x="161" y="0"/>
                    <a:pt x="131" y="8"/>
                    <a:pt x="105" y="24"/>
                  </a:cubicBezTo>
                  <a:lnTo>
                    <a:pt x="69" y="51"/>
                  </a:lnTo>
                  <a:cubicBezTo>
                    <a:pt x="48" y="71"/>
                    <a:pt x="32" y="98"/>
                    <a:pt x="25" y="128"/>
                  </a:cubicBezTo>
                  <a:cubicBezTo>
                    <a:pt x="19" y="159"/>
                    <a:pt x="13" y="190"/>
                    <a:pt x="8" y="219"/>
                  </a:cubicBezTo>
                  <a:cubicBezTo>
                    <a:pt x="5" y="234"/>
                    <a:pt x="4" y="251"/>
                    <a:pt x="1" y="265"/>
                  </a:cubicBezTo>
                  <a:cubicBezTo>
                    <a:pt x="1" y="288"/>
                    <a:pt x="5" y="311"/>
                    <a:pt x="16" y="332"/>
                  </a:cubicBezTo>
                  <a:cubicBezTo>
                    <a:pt x="20" y="345"/>
                    <a:pt x="28" y="359"/>
                    <a:pt x="38" y="369"/>
                  </a:cubicBezTo>
                  <a:cubicBezTo>
                    <a:pt x="50" y="387"/>
                    <a:pt x="68" y="402"/>
                    <a:pt x="87" y="412"/>
                  </a:cubicBezTo>
                  <a:cubicBezTo>
                    <a:pt x="112" y="428"/>
                    <a:pt x="143" y="436"/>
                    <a:pt x="173" y="436"/>
                  </a:cubicBezTo>
                  <a:lnTo>
                    <a:pt x="219" y="430"/>
                  </a:lnTo>
                  <a:cubicBezTo>
                    <a:pt x="241" y="425"/>
                    <a:pt x="260" y="415"/>
                    <a:pt x="276" y="399"/>
                  </a:cubicBezTo>
                  <a:cubicBezTo>
                    <a:pt x="290" y="391"/>
                    <a:pt x="300" y="381"/>
                    <a:pt x="308" y="369"/>
                  </a:cubicBezTo>
                  <a:cubicBezTo>
                    <a:pt x="322" y="351"/>
                    <a:pt x="333" y="332"/>
                    <a:pt x="339" y="310"/>
                  </a:cubicBezTo>
                  <a:cubicBezTo>
                    <a:pt x="345" y="279"/>
                    <a:pt x="352" y="249"/>
                    <a:pt x="358" y="218"/>
                  </a:cubicBezTo>
                  <a:cubicBezTo>
                    <a:pt x="382" y="126"/>
                    <a:pt x="328" y="33"/>
                    <a:pt x="238" y="5"/>
                  </a:cubicBezTo>
                  <a:lnTo>
                    <a:pt x="238" y="6"/>
                  </a:lnTo>
                  <a:lnTo>
                    <a:pt x="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30090816"/>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454"/>
        <p:cNvGrpSpPr/>
        <p:nvPr/>
      </p:nvGrpSpPr>
      <p:grpSpPr>
        <a:xfrm>
          <a:off x="0" y="0"/>
          <a:ext cx="0" cy="0"/>
          <a:chOff x="0" y="0"/>
          <a:chExt cx="0" cy="0"/>
        </a:xfrm>
      </p:grpSpPr>
      <p:pic>
        <p:nvPicPr>
          <p:cNvPr id="455" name="Google Shape;455;p20"/>
          <p:cNvPicPr preferRelativeResize="0"/>
          <p:nvPr/>
        </p:nvPicPr>
        <p:blipFill rotWithShape="1">
          <a:blip r:embed="rId2">
            <a:alphaModFix/>
          </a:blip>
          <a:srcRect b="12134"/>
          <a:stretch/>
        </p:blipFill>
        <p:spPr>
          <a:xfrm>
            <a:off x="0" y="2818474"/>
            <a:ext cx="9144003" cy="2330250"/>
          </a:xfrm>
          <a:prstGeom prst="rect">
            <a:avLst/>
          </a:prstGeom>
          <a:noFill/>
          <a:ln>
            <a:noFill/>
          </a:ln>
        </p:spPr>
      </p:pic>
      <p:sp>
        <p:nvSpPr>
          <p:cNvPr id="456" name="Google Shape;45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457" name="Google Shape;457;p20"/>
          <p:cNvSpPr txBox="1">
            <a:spLocks noGrp="1"/>
          </p:cNvSpPr>
          <p:nvPr>
            <p:ph type="subTitle" idx="1"/>
          </p:nvPr>
        </p:nvSpPr>
        <p:spPr>
          <a:xfrm>
            <a:off x="713225" y="1785550"/>
            <a:ext cx="2838000" cy="106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58" name="Google Shape;458;p20"/>
          <p:cNvSpPr txBox="1">
            <a:spLocks noGrp="1"/>
          </p:cNvSpPr>
          <p:nvPr>
            <p:ph type="subTitle" idx="2"/>
          </p:nvPr>
        </p:nvSpPr>
        <p:spPr>
          <a:xfrm>
            <a:off x="4151807" y="1785550"/>
            <a:ext cx="2838000" cy="106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59" name="Google Shape;459;p20"/>
          <p:cNvSpPr txBox="1">
            <a:spLocks noGrp="1"/>
          </p:cNvSpPr>
          <p:nvPr>
            <p:ph type="subTitle" idx="3"/>
          </p:nvPr>
        </p:nvSpPr>
        <p:spPr>
          <a:xfrm>
            <a:off x="713225" y="3363200"/>
            <a:ext cx="2838000" cy="124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60" name="Google Shape;460;p20"/>
          <p:cNvSpPr txBox="1">
            <a:spLocks noGrp="1"/>
          </p:cNvSpPr>
          <p:nvPr>
            <p:ph type="subTitle" idx="4"/>
          </p:nvPr>
        </p:nvSpPr>
        <p:spPr>
          <a:xfrm>
            <a:off x="4151807" y="3363197"/>
            <a:ext cx="2838000" cy="124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61" name="Google Shape;461;p20"/>
          <p:cNvSpPr txBox="1">
            <a:spLocks noGrp="1"/>
          </p:cNvSpPr>
          <p:nvPr>
            <p:ph type="subTitle" idx="5"/>
          </p:nvPr>
        </p:nvSpPr>
        <p:spPr>
          <a:xfrm>
            <a:off x="713225" y="1439012"/>
            <a:ext cx="2838000" cy="392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462" name="Google Shape;462;p20"/>
          <p:cNvSpPr txBox="1">
            <a:spLocks noGrp="1"/>
          </p:cNvSpPr>
          <p:nvPr>
            <p:ph type="subTitle" idx="6"/>
          </p:nvPr>
        </p:nvSpPr>
        <p:spPr>
          <a:xfrm>
            <a:off x="713225" y="3016739"/>
            <a:ext cx="2838000" cy="392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463" name="Google Shape;463;p20"/>
          <p:cNvSpPr txBox="1">
            <a:spLocks noGrp="1"/>
          </p:cNvSpPr>
          <p:nvPr>
            <p:ph type="subTitle" idx="7"/>
          </p:nvPr>
        </p:nvSpPr>
        <p:spPr>
          <a:xfrm>
            <a:off x="4151781" y="1439012"/>
            <a:ext cx="2838000" cy="392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464" name="Google Shape;464;p20"/>
          <p:cNvSpPr txBox="1">
            <a:spLocks noGrp="1"/>
          </p:cNvSpPr>
          <p:nvPr>
            <p:ph type="subTitle" idx="8"/>
          </p:nvPr>
        </p:nvSpPr>
        <p:spPr>
          <a:xfrm>
            <a:off x="4151782" y="3016734"/>
            <a:ext cx="2838000" cy="392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grpSp>
        <p:nvGrpSpPr>
          <p:cNvPr id="465" name="Google Shape;465;p20"/>
          <p:cNvGrpSpPr/>
          <p:nvPr/>
        </p:nvGrpSpPr>
        <p:grpSpPr>
          <a:xfrm flipH="1">
            <a:off x="7099096" y="4763793"/>
            <a:ext cx="1331682" cy="291098"/>
            <a:chOff x="249850" y="4763800"/>
            <a:chExt cx="1176501" cy="257177"/>
          </a:xfrm>
        </p:grpSpPr>
        <p:sp>
          <p:nvSpPr>
            <p:cNvPr id="466" name="Google Shape;466;p20"/>
            <p:cNvSpPr/>
            <p:nvPr/>
          </p:nvSpPr>
          <p:spPr>
            <a:xfrm>
              <a:off x="864728" y="4763800"/>
              <a:ext cx="358031" cy="199084"/>
            </a:xfrm>
            <a:custGeom>
              <a:avLst/>
              <a:gdLst/>
              <a:ahLst/>
              <a:cxnLst/>
              <a:rect l="l" t="t" r="r" b="b"/>
              <a:pathLst>
                <a:path w="8733" h="4856" extrusionOk="0">
                  <a:moveTo>
                    <a:pt x="879" y="349"/>
                  </a:moveTo>
                  <a:lnTo>
                    <a:pt x="879" y="349"/>
                  </a:lnTo>
                  <a:cubicBezTo>
                    <a:pt x="2644" y="470"/>
                    <a:pt x="4122" y="1257"/>
                    <a:pt x="5326" y="2628"/>
                  </a:cubicBezTo>
                  <a:cubicBezTo>
                    <a:pt x="6077" y="3483"/>
                    <a:pt x="6721" y="4023"/>
                    <a:pt x="7624" y="4436"/>
                  </a:cubicBezTo>
                  <a:cubicBezTo>
                    <a:pt x="5994" y="4162"/>
                    <a:pt x="4392" y="3268"/>
                    <a:pt x="3256" y="2145"/>
                  </a:cubicBezTo>
                  <a:cubicBezTo>
                    <a:pt x="2500" y="1400"/>
                    <a:pt x="1822" y="715"/>
                    <a:pt x="879" y="349"/>
                  </a:cubicBezTo>
                  <a:close/>
                  <a:moveTo>
                    <a:pt x="449" y="1"/>
                  </a:moveTo>
                  <a:cubicBezTo>
                    <a:pt x="361" y="1"/>
                    <a:pt x="273" y="2"/>
                    <a:pt x="186" y="5"/>
                  </a:cubicBezTo>
                  <a:cubicBezTo>
                    <a:pt x="46" y="10"/>
                    <a:pt x="0" y="153"/>
                    <a:pt x="46" y="248"/>
                  </a:cubicBezTo>
                  <a:cubicBezTo>
                    <a:pt x="6" y="331"/>
                    <a:pt x="26" y="442"/>
                    <a:pt x="141" y="466"/>
                  </a:cubicBezTo>
                  <a:cubicBezTo>
                    <a:pt x="2050" y="864"/>
                    <a:pt x="2979" y="2730"/>
                    <a:pt x="4591" y="3653"/>
                  </a:cubicBezTo>
                  <a:cubicBezTo>
                    <a:pt x="5733" y="4306"/>
                    <a:pt x="7128" y="4855"/>
                    <a:pt x="8454" y="4855"/>
                  </a:cubicBezTo>
                  <a:cubicBezTo>
                    <a:pt x="8457" y="4855"/>
                    <a:pt x="8461" y="4855"/>
                    <a:pt x="8464" y="4855"/>
                  </a:cubicBezTo>
                  <a:cubicBezTo>
                    <a:pt x="8467" y="4855"/>
                    <a:pt x="8469" y="4856"/>
                    <a:pt x="8472" y="4856"/>
                  </a:cubicBezTo>
                  <a:cubicBezTo>
                    <a:pt x="8525" y="4856"/>
                    <a:pt x="8572" y="4827"/>
                    <a:pt x="8599" y="4781"/>
                  </a:cubicBezTo>
                  <a:cubicBezTo>
                    <a:pt x="8709" y="4747"/>
                    <a:pt x="8732" y="4559"/>
                    <a:pt x="8593" y="4509"/>
                  </a:cubicBezTo>
                  <a:cubicBezTo>
                    <a:pt x="7281" y="4041"/>
                    <a:pt x="6472" y="3422"/>
                    <a:pt x="5556" y="2397"/>
                  </a:cubicBezTo>
                  <a:cubicBezTo>
                    <a:pt x="5086" y="1873"/>
                    <a:pt x="4617" y="1384"/>
                    <a:pt x="4023" y="1000"/>
                  </a:cubicBezTo>
                  <a:cubicBezTo>
                    <a:pt x="2942" y="305"/>
                    <a:pt x="1717" y="1"/>
                    <a:pt x="4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0"/>
            <p:cNvSpPr/>
            <p:nvPr/>
          </p:nvSpPr>
          <p:spPr>
            <a:xfrm>
              <a:off x="649492" y="4794835"/>
              <a:ext cx="362869" cy="151158"/>
            </a:xfrm>
            <a:custGeom>
              <a:avLst/>
              <a:gdLst/>
              <a:ahLst/>
              <a:cxnLst/>
              <a:rect l="l" t="t" r="r" b="b"/>
              <a:pathLst>
                <a:path w="8851" h="3687" extrusionOk="0">
                  <a:moveTo>
                    <a:pt x="2390" y="0"/>
                  </a:moveTo>
                  <a:cubicBezTo>
                    <a:pt x="1657" y="0"/>
                    <a:pt x="900" y="236"/>
                    <a:pt x="116" y="828"/>
                  </a:cubicBezTo>
                  <a:cubicBezTo>
                    <a:pt x="1" y="915"/>
                    <a:pt x="66" y="1089"/>
                    <a:pt x="183" y="1089"/>
                  </a:cubicBezTo>
                  <a:cubicBezTo>
                    <a:pt x="206" y="1089"/>
                    <a:pt x="231" y="1082"/>
                    <a:pt x="257" y="1067"/>
                  </a:cubicBezTo>
                  <a:cubicBezTo>
                    <a:pt x="1061" y="589"/>
                    <a:pt x="1787" y="395"/>
                    <a:pt x="2464" y="395"/>
                  </a:cubicBezTo>
                  <a:cubicBezTo>
                    <a:pt x="4572" y="395"/>
                    <a:pt x="6197" y="2282"/>
                    <a:pt x="8192" y="3340"/>
                  </a:cubicBezTo>
                  <a:cubicBezTo>
                    <a:pt x="7503" y="3291"/>
                    <a:pt x="6866" y="3062"/>
                    <a:pt x="6296" y="2626"/>
                  </a:cubicBezTo>
                  <a:cubicBezTo>
                    <a:pt x="6274" y="2609"/>
                    <a:pt x="6250" y="2602"/>
                    <a:pt x="6226" y="2602"/>
                  </a:cubicBezTo>
                  <a:cubicBezTo>
                    <a:pt x="6115" y="2602"/>
                    <a:pt x="6012" y="2770"/>
                    <a:pt x="6120" y="2856"/>
                  </a:cubicBezTo>
                  <a:cubicBezTo>
                    <a:pt x="6779" y="3382"/>
                    <a:pt x="7566" y="3687"/>
                    <a:pt x="8404" y="3687"/>
                  </a:cubicBezTo>
                  <a:cubicBezTo>
                    <a:pt x="8493" y="3687"/>
                    <a:pt x="8583" y="3683"/>
                    <a:pt x="8673" y="3676"/>
                  </a:cubicBezTo>
                  <a:cubicBezTo>
                    <a:pt x="8800" y="3666"/>
                    <a:pt x="8851" y="3542"/>
                    <a:pt x="8823" y="3450"/>
                  </a:cubicBezTo>
                  <a:cubicBezTo>
                    <a:pt x="8846" y="3389"/>
                    <a:pt x="8834" y="3319"/>
                    <a:pt x="8756" y="3281"/>
                  </a:cubicBezTo>
                  <a:cubicBezTo>
                    <a:pt x="6739" y="2288"/>
                    <a:pt x="4673" y="0"/>
                    <a:pt x="2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0"/>
            <p:cNvSpPr/>
            <p:nvPr/>
          </p:nvSpPr>
          <p:spPr>
            <a:xfrm>
              <a:off x="615300" y="4836324"/>
              <a:ext cx="66088" cy="113030"/>
            </a:xfrm>
            <a:custGeom>
              <a:avLst/>
              <a:gdLst/>
              <a:ahLst/>
              <a:cxnLst/>
              <a:rect l="l" t="t" r="r" b="b"/>
              <a:pathLst>
                <a:path w="1612" h="2757" extrusionOk="0">
                  <a:moveTo>
                    <a:pt x="784" y="1"/>
                  </a:moveTo>
                  <a:cubicBezTo>
                    <a:pt x="735" y="1"/>
                    <a:pt x="685" y="22"/>
                    <a:pt x="649" y="71"/>
                  </a:cubicBezTo>
                  <a:cubicBezTo>
                    <a:pt x="1" y="967"/>
                    <a:pt x="14" y="2491"/>
                    <a:pt x="1325" y="2753"/>
                  </a:cubicBezTo>
                  <a:cubicBezTo>
                    <a:pt x="1337" y="2756"/>
                    <a:pt x="1350" y="2757"/>
                    <a:pt x="1361" y="2757"/>
                  </a:cubicBezTo>
                  <a:cubicBezTo>
                    <a:pt x="1543" y="2757"/>
                    <a:pt x="1611" y="2472"/>
                    <a:pt x="1414" y="2432"/>
                  </a:cubicBezTo>
                  <a:cubicBezTo>
                    <a:pt x="306" y="2208"/>
                    <a:pt x="415" y="955"/>
                    <a:pt x="926" y="233"/>
                  </a:cubicBezTo>
                  <a:cubicBezTo>
                    <a:pt x="1010" y="114"/>
                    <a:pt x="899"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0"/>
            <p:cNvSpPr/>
            <p:nvPr/>
          </p:nvSpPr>
          <p:spPr>
            <a:xfrm>
              <a:off x="679666" y="4843334"/>
              <a:ext cx="221509" cy="107208"/>
            </a:xfrm>
            <a:custGeom>
              <a:avLst/>
              <a:gdLst/>
              <a:ahLst/>
              <a:cxnLst/>
              <a:rect l="l" t="t" r="r" b="b"/>
              <a:pathLst>
                <a:path w="5403" h="2615" extrusionOk="0">
                  <a:moveTo>
                    <a:pt x="1717" y="1"/>
                  </a:moveTo>
                  <a:cubicBezTo>
                    <a:pt x="1111" y="1"/>
                    <a:pt x="439" y="126"/>
                    <a:pt x="85" y="578"/>
                  </a:cubicBezTo>
                  <a:cubicBezTo>
                    <a:pt x="54" y="615"/>
                    <a:pt x="42" y="663"/>
                    <a:pt x="49" y="710"/>
                  </a:cubicBezTo>
                  <a:cubicBezTo>
                    <a:pt x="26" y="806"/>
                    <a:pt x="116" y="902"/>
                    <a:pt x="217" y="902"/>
                  </a:cubicBezTo>
                  <a:cubicBezTo>
                    <a:pt x="254" y="902"/>
                    <a:pt x="291" y="890"/>
                    <a:pt x="326" y="861"/>
                  </a:cubicBezTo>
                  <a:cubicBezTo>
                    <a:pt x="435" y="772"/>
                    <a:pt x="548" y="734"/>
                    <a:pt x="657" y="734"/>
                  </a:cubicBezTo>
                  <a:cubicBezTo>
                    <a:pt x="998" y="734"/>
                    <a:pt x="1293" y="1113"/>
                    <a:pt x="1279" y="1480"/>
                  </a:cubicBezTo>
                  <a:cubicBezTo>
                    <a:pt x="1256" y="2002"/>
                    <a:pt x="660" y="2262"/>
                    <a:pt x="200" y="2298"/>
                  </a:cubicBezTo>
                  <a:cubicBezTo>
                    <a:pt x="4" y="2312"/>
                    <a:pt x="1" y="2614"/>
                    <a:pt x="182" y="2614"/>
                  </a:cubicBezTo>
                  <a:cubicBezTo>
                    <a:pt x="188" y="2614"/>
                    <a:pt x="194" y="2614"/>
                    <a:pt x="200" y="2613"/>
                  </a:cubicBezTo>
                  <a:cubicBezTo>
                    <a:pt x="941" y="2536"/>
                    <a:pt x="1761" y="2101"/>
                    <a:pt x="1581" y="1232"/>
                  </a:cubicBezTo>
                  <a:cubicBezTo>
                    <a:pt x="1502" y="849"/>
                    <a:pt x="1210" y="544"/>
                    <a:pt x="871" y="444"/>
                  </a:cubicBezTo>
                  <a:cubicBezTo>
                    <a:pt x="1113" y="360"/>
                    <a:pt x="1388" y="327"/>
                    <a:pt x="1669" y="327"/>
                  </a:cubicBezTo>
                  <a:cubicBezTo>
                    <a:pt x="2184" y="327"/>
                    <a:pt x="2715" y="439"/>
                    <a:pt x="3078" y="555"/>
                  </a:cubicBezTo>
                  <a:cubicBezTo>
                    <a:pt x="3795" y="784"/>
                    <a:pt x="4443" y="1152"/>
                    <a:pt x="5092" y="1525"/>
                  </a:cubicBezTo>
                  <a:cubicBezTo>
                    <a:pt x="5120" y="1541"/>
                    <a:pt x="5148" y="1548"/>
                    <a:pt x="5174" y="1548"/>
                  </a:cubicBezTo>
                  <a:cubicBezTo>
                    <a:pt x="5314" y="1548"/>
                    <a:pt x="5403" y="1340"/>
                    <a:pt x="5255" y="1248"/>
                  </a:cubicBezTo>
                  <a:cubicBezTo>
                    <a:pt x="4343" y="687"/>
                    <a:pt x="3367" y="164"/>
                    <a:pt x="2286" y="35"/>
                  </a:cubicBezTo>
                  <a:cubicBezTo>
                    <a:pt x="2113" y="15"/>
                    <a:pt x="1918" y="1"/>
                    <a:pt x="17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0"/>
            <p:cNvSpPr/>
            <p:nvPr/>
          </p:nvSpPr>
          <p:spPr>
            <a:xfrm>
              <a:off x="563233" y="4886832"/>
              <a:ext cx="75312" cy="100444"/>
            </a:xfrm>
            <a:custGeom>
              <a:avLst/>
              <a:gdLst/>
              <a:ahLst/>
              <a:cxnLst/>
              <a:rect l="l" t="t" r="r" b="b"/>
              <a:pathLst>
                <a:path w="1837" h="2450" extrusionOk="0">
                  <a:moveTo>
                    <a:pt x="469" y="1155"/>
                  </a:moveTo>
                  <a:cubicBezTo>
                    <a:pt x="498" y="1240"/>
                    <a:pt x="530" y="1323"/>
                    <a:pt x="569" y="1404"/>
                  </a:cubicBezTo>
                  <a:cubicBezTo>
                    <a:pt x="693" y="1659"/>
                    <a:pt x="855" y="1903"/>
                    <a:pt x="1066" y="2075"/>
                  </a:cubicBezTo>
                  <a:cubicBezTo>
                    <a:pt x="960" y="2042"/>
                    <a:pt x="858" y="1994"/>
                    <a:pt x="764" y="1931"/>
                  </a:cubicBezTo>
                  <a:cubicBezTo>
                    <a:pt x="545" y="1776"/>
                    <a:pt x="464" y="1545"/>
                    <a:pt x="456" y="1287"/>
                  </a:cubicBezTo>
                  <a:cubicBezTo>
                    <a:pt x="455" y="1240"/>
                    <a:pt x="465" y="1200"/>
                    <a:pt x="469" y="1155"/>
                  </a:cubicBezTo>
                  <a:close/>
                  <a:moveTo>
                    <a:pt x="680" y="1"/>
                  </a:moveTo>
                  <a:cubicBezTo>
                    <a:pt x="640" y="1"/>
                    <a:pt x="601" y="21"/>
                    <a:pt x="575" y="71"/>
                  </a:cubicBezTo>
                  <a:cubicBezTo>
                    <a:pt x="554" y="111"/>
                    <a:pt x="545" y="144"/>
                    <a:pt x="529" y="181"/>
                  </a:cubicBezTo>
                  <a:cubicBezTo>
                    <a:pt x="147" y="600"/>
                    <a:pt x="0" y="1283"/>
                    <a:pt x="236" y="1798"/>
                  </a:cubicBezTo>
                  <a:cubicBezTo>
                    <a:pt x="397" y="2153"/>
                    <a:pt x="856" y="2449"/>
                    <a:pt x="1271" y="2449"/>
                  </a:cubicBezTo>
                  <a:cubicBezTo>
                    <a:pt x="1430" y="2449"/>
                    <a:pt x="1582" y="2406"/>
                    <a:pt x="1709" y="2308"/>
                  </a:cubicBezTo>
                  <a:cubicBezTo>
                    <a:pt x="1716" y="2300"/>
                    <a:pt x="1722" y="2293"/>
                    <a:pt x="1728" y="2285"/>
                  </a:cubicBezTo>
                  <a:cubicBezTo>
                    <a:pt x="1831" y="2225"/>
                    <a:pt x="1836" y="2039"/>
                    <a:pt x="1696" y="2007"/>
                  </a:cubicBezTo>
                  <a:cubicBezTo>
                    <a:pt x="1284" y="1914"/>
                    <a:pt x="1066" y="1651"/>
                    <a:pt x="878" y="1296"/>
                  </a:cubicBezTo>
                  <a:cubicBezTo>
                    <a:pt x="816" y="1181"/>
                    <a:pt x="735" y="1038"/>
                    <a:pt x="696" y="912"/>
                  </a:cubicBezTo>
                  <a:cubicBezTo>
                    <a:pt x="652" y="770"/>
                    <a:pt x="669" y="633"/>
                    <a:pt x="709" y="498"/>
                  </a:cubicBezTo>
                  <a:cubicBezTo>
                    <a:pt x="767" y="407"/>
                    <a:pt x="829" y="317"/>
                    <a:pt x="896" y="225"/>
                  </a:cubicBezTo>
                  <a:cubicBezTo>
                    <a:pt x="963" y="134"/>
                    <a:pt x="868" y="11"/>
                    <a:pt x="767" y="11"/>
                  </a:cubicBezTo>
                  <a:cubicBezTo>
                    <a:pt x="757" y="11"/>
                    <a:pt x="747" y="12"/>
                    <a:pt x="738" y="15"/>
                  </a:cubicBezTo>
                  <a:cubicBezTo>
                    <a:pt x="719" y="6"/>
                    <a:pt x="699"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0"/>
            <p:cNvSpPr/>
            <p:nvPr/>
          </p:nvSpPr>
          <p:spPr>
            <a:xfrm>
              <a:off x="249850" y="4836570"/>
              <a:ext cx="288950" cy="150051"/>
            </a:xfrm>
            <a:custGeom>
              <a:avLst/>
              <a:gdLst/>
              <a:ahLst/>
              <a:cxnLst/>
              <a:rect l="l" t="t" r="r" b="b"/>
              <a:pathLst>
                <a:path w="7048" h="3660" extrusionOk="0">
                  <a:moveTo>
                    <a:pt x="2999" y="0"/>
                  </a:moveTo>
                  <a:cubicBezTo>
                    <a:pt x="2245" y="0"/>
                    <a:pt x="1523" y="313"/>
                    <a:pt x="937" y="834"/>
                  </a:cubicBezTo>
                  <a:cubicBezTo>
                    <a:pt x="808" y="946"/>
                    <a:pt x="927" y="1117"/>
                    <a:pt x="1063" y="1117"/>
                  </a:cubicBezTo>
                  <a:cubicBezTo>
                    <a:pt x="1101" y="1117"/>
                    <a:pt x="1140" y="1103"/>
                    <a:pt x="1175" y="1072"/>
                  </a:cubicBezTo>
                  <a:cubicBezTo>
                    <a:pt x="1723" y="589"/>
                    <a:pt x="2334" y="366"/>
                    <a:pt x="2939" y="366"/>
                  </a:cubicBezTo>
                  <a:cubicBezTo>
                    <a:pt x="3702" y="366"/>
                    <a:pt x="4457" y="720"/>
                    <a:pt x="5067" y="1354"/>
                  </a:cubicBezTo>
                  <a:cubicBezTo>
                    <a:pt x="5608" y="1916"/>
                    <a:pt x="5902" y="2675"/>
                    <a:pt x="6474" y="3180"/>
                  </a:cubicBezTo>
                  <a:lnTo>
                    <a:pt x="6471" y="3180"/>
                  </a:lnTo>
                  <a:cubicBezTo>
                    <a:pt x="6274" y="3154"/>
                    <a:pt x="6086" y="3080"/>
                    <a:pt x="5925" y="2963"/>
                  </a:cubicBezTo>
                  <a:cubicBezTo>
                    <a:pt x="5906" y="2949"/>
                    <a:pt x="5882" y="2942"/>
                    <a:pt x="5858" y="2942"/>
                  </a:cubicBezTo>
                  <a:cubicBezTo>
                    <a:pt x="5854" y="2942"/>
                    <a:pt x="5850" y="2942"/>
                    <a:pt x="5846" y="2943"/>
                  </a:cubicBezTo>
                  <a:cubicBezTo>
                    <a:pt x="5839" y="2929"/>
                    <a:pt x="5831" y="2917"/>
                    <a:pt x="5821" y="2906"/>
                  </a:cubicBezTo>
                  <a:cubicBezTo>
                    <a:pt x="5196" y="2257"/>
                    <a:pt x="4401" y="1458"/>
                    <a:pt x="3493" y="1458"/>
                  </a:cubicBezTo>
                  <a:cubicBezTo>
                    <a:pt x="3303" y="1458"/>
                    <a:pt x="3109" y="1493"/>
                    <a:pt x="2909" y="1571"/>
                  </a:cubicBezTo>
                  <a:cubicBezTo>
                    <a:pt x="2828" y="1580"/>
                    <a:pt x="2749" y="1605"/>
                    <a:pt x="2678" y="1647"/>
                  </a:cubicBezTo>
                  <a:cubicBezTo>
                    <a:pt x="2584" y="1706"/>
                    <a:pt x="2598" y="1825"/>
                    <a:pt x="2675" y="1878"/>
                  </a:cubicBezTo>
                  <a:cubicBezTo>
                    <a:pt x="2705" y="1921"/>
                    <a:pt x="2752" y="1944"/>
                    <a:pt x="2801" y="1944"/>
                  </a:cubicBezTo>
                  <a:cubicBezTo>
                    <a:pt x="2825" y="1944"/>
                    <a:pt x="2849" y="1938"/>
                    <a:pt x="2871" y="1927"/>
                  </a:cubicBezTo>
                  <a:cubicBezTo>
                    <a:pt x="2883" y="1922"/>
                    <a:pt x="2893" y="1919"/>
                    <a:pt x="2905" y="1913"/>
                  </a:cubicBezTo>
                  <a:cubicBezTo>
                    <a:pt x="3186" y="1925"/>
                    <a:pt x="3478" y="1962"/>
                    <a:pt x="3444" y="2334"/>
                  </a:cubicBezTo>
                  <a:cubicBezTo>
                    <a:pt x="3419" y="2620"/>
                    <a:pt x="3249" y="2981"/>
                    <a:pt x="2982" y="3116"/>
                  </a:cubicBezTo>
                  <a:cubicBezTo>
                    <a:pt x="2905" y="3154"/>
                    <a:pt x="2893" y="3227"/>
                    <a:pt x="2915" y="3289"/>
                  </a:cubicBezTo>
                  <a:cubicBezTo>
                    <a:pt x="2901" y="3283"/>
                    <a:pt x="2892" y="3273"/>
                    <a:pt x="2874" y="3271"/>
                  </a:cubicBezTo>
                  <a:cubicBezTo>
                    <a:pt x="2795" y="3266"/>
                    <a:pt x="2716" y="3265"/>
                    <a:pt x="2638" y="3265"/>
                  </a:cubicBezTo>
                  <a:cubicBezTo>
                    <a:pt x="2515" y="3265"/>
                    <a:pt x="2394" y="3269"/>
                    <a:pt x="2275" y="3269"/>
                  </a:cubicBezTo>
                  <a:cubicBezTo>
                    <a:pt x="1906" y="3269"/>
                    <a:pt x="1557" y="3233"/>
                    <a:pt x="1236" y="2938"/>
                  </a:cubicBezTo>
                  <a:cubicBezTo>
                    <a:pt x="769" y="2507"/>
                    <a:pt x="728" y="1845"/>
                    <a:pt x="1023" y="1306"/>
                  </a:cubicBezTo>
                  <a:cubicBezTo>
                    <a:pt x="1090" y="1184"/>
                    <a:pt x="987" y="1074"/>
                    <a:pt x="881" y="1074"/>
                  </a:cubicBezTo>
                  <a:cubicBezTo>
                    <a:pt x="834" y="1074"/>
                    <a:pt x="786" y="1096"/>
                    <a:pt x="753" y="1149"/>
                  </a:cubicBezTo>
                  <a:cubicBezTo>
                    <a:pt x="0" y="2361"/>
                    <a:pt x="1036" y="3660"/>
                    <a:pt x="2273" y="3660"/>
                  </a:cubicBezTo>
                  <a:cubicBezTo>
                    <a:pt x="2482" y="3660"/>
                    <a:pt x="2697" y="3623"/>
                    <a:pt x="2909" y="3542"/>
                  </a:cubicBezTo>
                  <a:cubicBezTo>
                    <a:pt x="2973" y="3522"/>
                    <a:pt x="3013" y="3458"/>
                    <a:pt x="3006" y="3391"/>
                  </a:cubicBezTo>
                  <a:lnTo>
                    <a:pt x="3006" y="3391"/>
                  </a:lnTo>
                  <a:cubicBezTo>
                    <a:pt x="3026" y="3402"/>
                    <a:pt x="3048" y="3408"/>
                    <a:pt x="3071" y="3408"/>
                  </a:cubicBezTo>
                  <a:cubicBezTo>
                    <a:pt x="3104" y="3408"/>
                    <a:pt x="3139" y="3394"/>
                    <a:pt x="3173" y="3362"/>
                  </a:cubicBezTo>
                  <a:cubicBezTo>
                    <a:pt x="3517" y="3026"/>
                    <a:pt x="3866" y="2627"/>
                    <a:pt x="3764" y="2097"/>
                  </a:cubicBezTo>
                  <a:cubicBezTo>
                    <a:pt x="3740" y="1976"/>
                    <a:pt x="3671" y="1872"/>
                    <a:pt x="3579" y="1786"/>
                  </a:cubicBezTo>
                  <a:lnTo>
                    <a:pt x="3579" y="1786"/>
                  </a:lnTo>
                  <a:cubicBezTo>
                    <a:pt x="4370" y="1844"/>
                    <a:pt x="5039" y="2605"/>
                    <a:pt x="5590" y="3140"/>
                  </a:cubicBezTo>
                  <a:cubicBezTo>
                    <a:pt x="5618" y="3169"/>
                    <a:pt x="5657" y="3185"/>
                    <a:pt x="5697" y="3185"/>
                  </a:cubicBezTo>
                  <a:cubicBezTo>
                    <a:pt x="5713" y="3185"/>
                    <a:pt x="5729" y="3183"/>
                    <a:pt x="5744" y="3178"/>
                  </a:cubicBezTo>
                  <a:cubicBezTo>
                    <a:pt x="5747" y="3183"/>
                    <a:pt x="5748" y="3187"/>
                    <a:pt x="5753" y="3190"/>
                  </a:cubicBezTo>
                  <a:cubicBezTo>
                    <a:pt x="5947" y="3357"/>
                    <a:pt x="6148" y="3468"/>
                    <a:pt x="6404" y="3510"/>
                  </a:cubicBezTo>
                  <a:cubicBezTo>
                    <a:pt x="6478" y="3522"/>
                    <a:pt x="6560" y="3533"/>
                    <a:pt x="6640" y="3533"/>
                  </a:cubicBezTo>
                  <a:cubicBezTo>
                    <a:pt x="6777" y="3533"/>
                    <a:pt x="6910" y="3501"/>
                    <a:pt x="6988" y="3384"/>
                  </a:cubicBezTo>
                  <a:cubicBezTo>
                    <a:pt x="6989" y="3382"/>
                    <a:pt x="6988" y="3378"/>
                    <a:pt x="6989" y="3377"/>
                  </a:cubicBezTo>
                  <a:cubicBezTo>
                    <a:pt x="7041" y="3308"/>
                    <a:pt x="7047" y="3203"/>
                    <a:pt x="6952" y="3148"/>
                  </a:cubicBezTo>
                  <a:cubicBezTo>
                    <a:pt x="6194" y="2710"/>
                    <a:pt x="5819" y="1620"/>
                    <a:pt x="5190" y="1001"/>
                  </a:cubicBezTo>
                  <a:cubicBezTo>
                    <a:pt x="4821" y="637"/>
                    <a:pt x="4390" y="321"/>
                    <a:pt x="3894" y="151"/>
                  </a:cubicBezTo>
                  <a:cubicBezTo>
                    <a:pt x="3595" y="48"/>
                    <a:pt x="3295" y="0"/>
                    <a:pt x="29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0"/>
            <p:cNvSpPr/>
            <p:nvPr/>
          </p:nvSpPr>
          <p:spPr>
            <a:xfrm>
              <a:off x="1142485" y="4835217"/>
              <a:ext cx="283867" cy="185760"/>
            </a:xfrm>
            <a:custGeom>
              <a:avLst/>
              <a:gdLst/>
              <a:ahLst/>
              <a:cxnLst/>
              <a:rect l="l" t="t" r="r" b="b"/>
              <a:pathLst>
                <a:path w="6924" h="4531" extrusionOk="0">
                  <a:moveTo>
                    <a:pt x="559" y="621"/>
                  </a:moveTo>
                  <a:lnTo>
                    <a:pt x="559" y="621"/>
                  </a:lnTo>
                  <a:cubicBezTo>
                    <a:pt x="1701" y="1419"/>
                    <a:pt x="3022" y="1836"/>
                    <a:pt x="4370" y="1836"/>
                  </a:cubicBezTo>
                  <a:cubicBezTo>
                    <a:pt x="5033" y="1836"/>
                    <a:pt x="5702" y="1735"/>
                    <a:pt x="6359" y="1529"/>
                  </a:cubicBezTo>
                  <a:lnTo>
                    <a:pt x="6359" y="1529"/>
                  </a:lnTo>
                  <a:cubicBezTo>
                    <a:pt x="6165" y="1859"/>
                    <a:pt x="5882" y="2129"/>
                    <a:pt x="5544" y="2308"/>
                  </a:cubicBezTo>
                  <a:cubicBezTo>
                    <a:pt x="5519" y="2320"/>
                    <a:pt x="5500" y="2339"/>
                    <a:pt x="5486" y="2363"/>
                  </a:cubicBezTo>
                  <a:cubicBezTo>
                    <a:pt x="5451" y="2404"/>
                    <a:pt x="5435" y="2463"/>
                    <a:pt x="5469" y="2509"/>
                  </a:cubicBezTo>
                  <a:cubicBezTo>
                    <a:pt x="5648" y="2745"/>
                    <a:pt x="5786" y="2853"/>
                    <a:pt x="5728" y="3189"/>
                  </a:cubicBezTo>
                  <a:cubicBezTo>
                    <a:pt x="5685" y="3441"/>
                    <a:pt x="5569" y="3681"/>
                    <a:pt x="5449" y="3901"/>
                  </a:cubicBezTo>
                  <a:cubicBezTo>
                    <a:pt x="5445" y="3912"/>
                    <a:pt x="5440" y="3923"/>
                    <a:pt x="5439" y="3937"/>
                  </a:cubicBezTo>
                  <a:cubicBezTo>
                    <a:pt x="5426" y="3933"/>
                    <a:pt x="5412" y="3931"/>
                    <a:pt x="5399" y="3931"/>
                  </a:cubicBezTo>
                  <a:cubicBezTo>
                    <a:pt x="5360" y="3931"/>
                    <a:pt x="5323" y="3947"/>
                    <a:pt x="5297" y="3978"/>
                  </a:cubicBezTo>
                  <a:cubicBezTo>
                    <a:pt x="5142" y="4140"/>
                    <a:pt x="4949" y="4217"/>
                    <a:pt x="4751" y="4217"/>
                  </a:cubicBezTo>
                  <a:cubicBezTo>
                    <a:pt x="4575" y="4217"/>
                    <a:pt x="4396" y="4156"/>
                    <a:pt x="4239" y="4040"/>
                  </a:cubicBezTo>
                  <a:cubicBezTo>
                    <a:pt x="4074" y="3918"/>
                    <a:pt x="3894" y="3732"/>
                    <a:pt x="3949" y="3506"/>
                  </a:cubicBezTo>
                  <a:cubicBezTo>
                    <a:pt x="3988" y="3345"/>
                    <a:pt x="4159" y="3148"/>
                    <a:pt x="4325" y="3148"/>
                  </a:cubicBezTo>
                  <a:cubicBezTo>
                    <a:pt x="4385" y="3148"/>
                    <a:pt x="4444" y="3174"/>
                    <a:pt x="4496" y="3235"/>
                  </a:cubicBezTo>
                  <a:cubicBezTo>
                    <a:pt x="4525" y="3270"/>
                    <a:pt x="4559" y="3285"/>
                    <a:pt x="4592" y="3285"/>
                  </a:cubicBezTo>
                  <a:cubicBezTo>
                    <a:pt x="4633" y="3285"/>
                    <a:pt x="4672" y="3263"/>
                    <a:pt x="4700" y="3230"/>
                  </a:cubicBezTo>
                  <a:lnTo>
                    <a:pt x="4700" y="3230"/>
                  </a:lnTo>
                  <a:cubicBezTo>
                    <a:pt x="4697" y="3269"/>
                    <a:pt x="4667" y="3307"/>
                    <a:pt x="4596" y="3341"/>
                  </a:cubicBezTo>
                  <a:cubicBezTo>
                    <a:pt x="4432" y="3422"/>
                    <a:pt x="4535" y="3638"/>
                    <a:pt x="4687" y="3638"/>
                  </a:cubicBezTo>
                  <a:cubicBezTo>
                    <a:pt x="4710" y="3638"/>
                    <a:pt x="4734" y="3633"/>
                    <a:pt x="4759" y="3621"/>
                  </a:cubicBezTo>
                  <a:cubicBezTo>
                    <a:pt x="5390" y="3333"/>
                    <a:pt x="4970" y="2728"/>
                    <a:pt x="4518" y="2539"/>
                  </a:cubicBezTo>
                  <a:cubicBezTo>
                    <a:pt x="3877" y="2269"/>
                    <a:pt x="3098" y="2284"/>
                    <a:pt x="2431" y="2069"/>
                  </a:cubicBezTo>
                  <a:cubicBezTo>
                    <a:pt x="1621" y="1809"/>
                    <a:pt x="913" y="1361"/>
                    <a:pt x="559" y="621"/>
                  </a:cubicBezTo>
                  <a:close/>
                  <a:moveTo>
                    <a:pt x="252" y="1"/>
                  </a:moveTo>
                  <a:cubicBezTo>
                    <a:pt x="219" y="1"/>
                    <a:pt x="186" y="12"/>
                    <a:pt x="158" y="31"/>
                  </a:cubicBezTo>
                  <a:cubicBezTo>
                    <a:pt x="62" y="70"/>
                    <a:pt x="1" y="191"/>
                    <a:pt x="102" y="276"/>
                  </a:cubicBezTo>
                  <a:cubicBezTo>
                    <a:pt x="108" y="279"/>
                    <a:pt x="112" y="283"/>
                    <a:pt x="116" y="286"/>
                  </a:cubicBezTo>
                  <a:cubicBezTo>
                    <a:pt x="267" y="1016"/>
                    <a:pt x="734" y="1578"/>
                    <a:pt x="1374" y="1966"/>
                  </a:cubicBezTo>
                  <a:cubicBezTo>
                    <a:pt x="1768" y="2204"/>
                    <a:pt x="2205" y="2354"/>
                    <a:pt x="2647" y="2472"/>
                  </a:cubicBezTo>
                  <a:cubicBezTo>
                    <a:pt x="2955" y="2554"/>
                    <a:pt x="3268" y="2610"/>
                    <a:pt x="3580" y="2672"/>
                  </a:cubicBezTo>
                  <a:cubicBezTo>
                    <a:pt x="3774" y="2724"/>
                    <a:pt x="3965" y="2785"/>
                    <a:pt x="4154" y="2857"/>
                  </a:cubicBezTo>
                  <a:cubicBezTo>
                    <a:pt x="3797" y="2990"/>
                    <a:pt x="3505" y="3501"/>
                    <a:pt x="3684" y="3880"/>
                  </a:cubicBezTo>
                  <a:cubicBezTo>
                    <a:pt x="3880" y="4296"/>
                    <a:pt x="4313" y="4530"/>
                    <a:pt x="4742" y="4530"/>
                  </a:cubicBezTo>
                  <a:cubicBezTo>
                    <a:pt x="5028" y="4530"/>
                    <a:pt x="5312" y="4426"/>
                    <a:pt x="5522" y="4200"/>
                  </a:cubicBezTo>
                  <a:cubicBezTo>
                    <a:pt x="5541" y="4180"/>
                    <a:pt x="5554" y="4151"/>
                    <a:pt x="5560" y="4123"/>
                  </a:cubicBezTo>
                  <a:cubicBezTo>
                    <a:pt x="5569" y="4125"/>
                    <a:pt x="5578" y="4126"/>
                    <a:pt x="5588" y="4126"/>
                  </a:cubicBezTo>
                  <a:cubicBezTo>
                    <a:pt x="5638" y="4126"/>
                    <a:pt x="5686" y="4099"/>
                    <a:pt x="5711" y="4052"/>
                  </a:cubicBezTo>
                  <a:cubicBezTo>
                    <a:pt x="5917" y="3715"/>
                    <a:pt x="6111" y="3297"/>
                    <a:pt x="6059" y="2891"/>
                  </a:cubicBezTo>
                  <a:cubicBezTo>
                    <a:pt x="6040" y="2737"/>
                    <a:pt x="5977" y="2592"/>
                    <a:pt x="5874" y="2475"/>
                  </a:cubicBezTo>
                  <a:cubicBezTo>
                    <a:pt x="6302" y="2220"/>
                    <a:pt x="6631" y="1828"/>
                    <a:pt x="6807" y="1363"/>
                  </a:cubicBezTo>
                  <a:cubicBezTo>
                    <a:pt x="6923" y="1287"/>
                    <a:pt x="6881" y="1091"/>
                    <a:pt x="6755" y="1091"/>
                  </a:cubicBezTo>
                  <a:cubicBezTo>
                    <a:pt x="6739" y="1091"/>
                    <a:pt x="6722" y="1094"/>
                    <a:pt x="6704" y="1101"/>
                  </a:cubicBezTo>
                  <a:cubicBezTo>
                    <a:pt x="5937" y="1385"/>
                    <a:pt x="5154" y="1525"/>
                    <a:pt x="4382" y="1525"/>
                  </a:cubicBezTo>
                  <a:cubicBezTo>
                    <a:pt x="2949" y="1525"/>
                    <a:pt x="1554" y="1042"/>
                    <a:pt x="373" y="92"/>
                  </a:cubicBezTo>
                  <a:cubicBezTo>
                    <a:pt x="353" y="28"/>
                    <a:pt x="303"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52377833"/>
      </p:ext>
    </p:extLst>
  </p:cSld>
  <p:clrMapOvr>
    <a:masterClrMapping/>
  </p:clrMapOvr>
  <p:hf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473"/>
        <p:cNvGrpSpPr/>
        <p:nvPr/>
      </p:nvGrpSpPr>
      <p:grpSpPr>
        <a:xfrm>
          <a:off x="0" y="0"/>
          <a:ext cx="0" cy="0"/>
          <a:chOff x="0" y="0"/>
          <a:chExt cx="0" cy="0"/>
        </a:xfrm>
      </p:grpSpPr>
      <p:pic>
        <p:nvPicPr>
          <p:cNvPr id="474" name="Google Shape;474;p21"/>
          <p:cNvPicPr preferRelativeResize="0"/>
          <p:nvPr/>
        </p:nvPicPr>
        <p:blipFill rotWithShape="1">
          <a:blip r:embed="rId2">
            <a:alphaModFix/>
          </a:blip>
          <a:srcRect b="10857"/>
          <a:stretch/>
        </p:blipFill>
        <p:spPr>
          <a:xfrm>
            <a:off x="3" y="2779268"/>
            <a:ext cx="9143997" cy="2364225"/>
          </a:xfrm>
          <a:prstGeom prst="rect">
            <a:avLst/>
          </a:prstGeom>
          <a:noFill/>
          <a:ln>
            <a:noFill/>
          </a:ln>
        </p:spPr>
      </p:pic>
      <p:grpSp>
        <p:nvGrpSpPr>
          <p:cNvPr id="475" name="Google Shape;475;p21"/>
          <p:cNvGrpSpPr/>
          <p:nvPr/>
        </p:nvGrpSpPr>
        <p:grpSpPr>
          <a:xfrm rot="10800000">
            <a:off x="7970018" y="84001"/>
            <a:ext cx="1073273" cy="1070971"/>
            <a:chOff x="153762" y="3942875"/>
            <a:chExt cx="1118925" cy="1116525"/>
          </a:xfrm>
        </p:grpSpPr>
        <p:sp>
          <p:nvSpPr>
            <p:cNvPr id="476" name="Google Shape;476;p21"/>
            <p:cNvSpPr/>
            <p:nvPr/>
          </p:nvSpPr>
          <p:spPr>
            <a:xfrm rot="-5400000">
              <a:off x="229970" y="4261775"/>
              <a:ext cx="145145" cy="200462"/>
            </a:xfrm>
            <a:custGeom>
              <a:avLst/>
              <a:gdLst/>
              <a:ahLst/>
              <a:cxnLst/>
              <a:rect l="l" t="t" r="r" b="b"/>
              <a:pathLst>
                <a:path w="2595" h="3584" extrusionOk="0">
                  <a:moveTo>
                    <a:pt x="630" y="1"/>
                  </a:moveTo>
                  <a:cubicBezTo>
                    <a:pt x="192" y="1"/>
                    <a:pt x="1" y="819"/>
                    <a:pt x="48" y="1220"/>
                  </a:cubicBezTo>
                  <a:cubicBezTo>
                    <a:pt x="175" y="2277"/>
                    <a:pt x="1169" y="3033"/>
                    <a:pt x="2083" y="3419"/>
                  </a:cubicBezTo>
                  <a:cubicBezTo>
                    <a:pt x="2093" y="3424"/>
                    <a:pt x="2105" y="3426"/>
                    <a:pt x="2116" y="3426"/>
                  </a:cubicBezTo>
                  <a:cubicBezTo>
                    <a:pt x="2134" y="3426"/>
                    <a:pt x="2151" y="3420"/>
                    <a:pt x="2166" y="3409"/>
                  </a:cubicBezTo>
                  <a:cubicBezTo>
                    <a:pt x="2246" y="3469"/>
                    <a:pt x="2324" y="3530"/>
                    <a:pt x="2412" y="3573"/>
                  </a:cubicBezTo>
                  <a:cubicBezTo>
                    <a:pt x="2427" y="3581"/>
                    <a:pt x="2441" y="3584"/>
                    <a:pt x="2455" y="3584"/>
                  </a:cubicBezTo>
                  <a:cubicBezTo>
                    <a:pt x="2539" y="3584"/>
                    <a:pt x="2595" y="3462"/>
                    <a:pt x="2503" y="3415"/>
                  </a:cubicBezTo>
                  <a:cubicBezTo>
                    <a:pt x="1532" y="2908"/>
                    <a:pt x="1242" y="1483"/>
                    <a:pt x="1147" y="496"/>
                  </a:cubicBezTo>
                  <a:cubicBezTo>
                    <a:pt x="1142" y="444"/>
                    <a:pt x="1102" y="418"/>
                    <a:pt x="1064" y="418"/>
                  </a:cubicBezTo>
                  <a:cubicBezTo>
                    <a:pt x="1026" y="418"/>
                    <a:pt x="988" y="443"/>
                    <a:pt x="985" y="496"/>
                  </a:cubicBezTo>
                  <a:cubicBezTo>
                    <a:pt x="944" y="1263"/>
                    <a:pt x="1215" y="2331"/>
                    <a:pt x="1764" y="3025"/>
                  </a:cubicBezTo>
                  <a:cubicBezTo>
                    <a:pt x="1376" y="2791"/>
                    <a:pt x="1000" y="2553"/>
                    <a:pt x="703" y="2185"/>
                  </a:cubicBezTo>
                  <a:cubicBezTo>
                    <a:pt x="509" y="1945"/>
                    <a:pt x="356" y="1683"/>
                    <a:pt x="283" y="1377"/>
                  </a:cubicBezTo>
                  <a:cubicBezTo>
                    <a:pt x="226" y="1153"/>
                    <a:pt x="220" y="919"/>
                    <a:pt x="264" y="693"/>
                  </a:cubicBezTo>
                  <a:cubicBezTo>
                    <a:pt x="286" y="409"/>
                    <a:pt x="435" y="268"/>
                    <a:pt x="714" y="268"/>
                  </a:cubicBezTo>
                  <a:cubicBezTo>
                    <a:pt x="756" y="268"/>
                    <a:pt x="801" y="272"/>
                    <a:pt x="849" y="278"/>
                  </a:cubicBezTo>
                  <a:cubicBezTo>
                    <a:pt x="863" y="288"/>
                    <a:pt x="878" y="293"/>
                    <a:pt x="893" y="293"/>
                  </a:cubicBezTo>
                  <a:cubicBezTo>
                    <a:pt x="962" y="293"/>
                    <a:pt x="1025" y="188"/>
                    <a:pt x="959" y="136"/>
                  </a:cubicBezTo>
                  <a:cubicBezTo>
                    <a:pt x="837" y="41"/>
                    <a:pt x="727" y="1"/>
                    <a:pt x="63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1"/>
            <p:cNvSpPr/>
            <p:nvPr/>
          </p:nvSpPr>
          <p:spPr>
            <a:xfrm rot="-5400000">
              <a:off x="143722" y="4087880"/>
              <a:ext cx="141174" cy="88429"/>
            </a:xfrm>
            <a:custGeom>
              <a:avLst/>
              <a:gdLst/>
              <a:ahLst/>
              <a:cxnLst/>
              <a:rect l="l" t="t" r="r" b="b"/>
              <a:pathLst>
                <a:path w="2524" h="1581" extrusionOk="0">
                  <a:moveTo>
                    <a:pt x="1479" y="0"/>
                  </a:moveTo>
                  <a:cubicBezTo>
                    <a:pt x="1409" y="0"/>
                    <a:pt x="1343" y="7"/>
                    <a:pt x="1284" y="22"/>
                  </a:cubicBezTo>
                  <a:cubicBezTo>
                    <a:pt x="635" y="180"/>
                    <a:pt x="189" y="867"/>
                    <a:pt x="21" y="1469"/>
                  </a:cubicBezTo>
                  <a:cubicBezTo>
                    <a:pt x="1" y="1536"/>
                    <a:pt x="57" y="1581"/>
                    <a:pt x="111" y="1581"/>
                  </a:cubicBezTo>
                  <a:cubicBezTo>
                    <a:pt x="147" y="1581"/>
                    <a:pt x="182" y="1561"/>
                    <a:pt x="195" y="1517"/>
                  </a:cubicBezTo>
                  <a:cubicBezTo>
                    <a:pt x="312" y="1100"/>
                    <a:pt x="533" y="741"/>
                    <a:pt x="871" y="467"/>
                  </a:cubicBezTo>
                  <a:cubicBezTo>
                    <a:pt x="1075" y="302"/>
                    <a:pt x="1324" y="211"/>
                    <a:pt x="1563" y="211"/>
                  </a:cubicBezTo>
                  <a:cubicBezTo>
                    <a:pt x="1882" y="211"/>
                    <a:pt x="2182" y="374"/>
                    <a:pt x="2332" y="741"/>
                  </a:cubicBezTo>
                  <a:cubicBezTo>
                    <a:pt x="2343" y="768"/>
                    <a:pt x="2374" y="786"/>
                    <a:pt x="2402" y="786"/>
                  </a:cubicBezTo>
                  <a:cubicBezTo>
                    <a:pt x="2426" y="786"/>
                    <a:pt x="2448" y="773"/>
                    <a:pt x="2452" y="741"/>
                  </a:cubicBezTo>
                  <a:cubicBezTo>
                    <a:pt x="2524" y="275"/>
                    <a:pt x="1921" y="0"/>
                    <a:pt x="147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1"/>
            <p:cNvSpPr/>
            <p:nvPr/>
          </p:nvSpPr>
          <p:spPr>
            <a:xfrm rot="-5400000">
              <a:off x="224125" y="4069954"/>
              <a:ext cx="148948" cy="137314"/>
            </a:xfrm>
            <a:custGeom>
              <a:avLst/>
              <a:gdLst/>
              <a:ahLst/>
              <a:cxnLst/>
              <a:rect l="l" t="t" r="r" b="b"/>
              <a:pathLst>
                <a:path w="2663" h="2455" extrusionOk="0">
                  <a:moveTo>
                    <a:pt x="2556" y="1"/>
                  </a:moveTo>
                  <a:cubicBezTo>
                    <a:pt x="2530" y="1"/>
                    <a:pt x="2506" y="12"/>
                    <a:pt x="2493" y="40"/>
                  </a:cubicBezTo>
                  <a:cubicBezTo>
                    <a:pt x="2387" y="283"/>
                    <a:pt x="2207" y="508"/>
                    <a:pt x="1941" y="579"/>
                  </a:cubicBezTo>
                  <a:cubicBezTo>
                    <a:pt x="1887" y="593"/>
                    <a:pt x="1837" y="600"/>
                    <a:pt x="1790" y="600"/>
                  </a:cubicBezTo>
                  <a:cubicBezTo>
                    <a:pt x="1583" y="600"/>
                    <a:pt x="1429" y="475"/>
                    <a:pt x="1276" y="319"/>
                  </a:cubicBezTo>
                  <a:cubicBezTo>
                    <a:pt x="1260" y="302"/>
                    <a:pt x="1241" y="295"/>
                    <a:pt x="1222" y="295"/>
                  </a:cubicBezTo>
                  <a:cubicBezTo>
                    <a:pt x="1181" y="295"/>
                    <a:pt x="1140" y="328"/>
                    <a:pt x="1137" y="372"/>
                  </a:cubicBezTo>
                  <a:cubicBezTo>
                    <a:pt x="1125" y="372"/>
                    <a:pt x="1111" y="376"/>
                    <a:pt x="1101" y="382"/>
                  </a:cubicBezTo>
                  <a:cubicBezTo>
                    <a:pt x="781" y="634"/>
                    <a:pt x="880" y="1194"/>
                    <a:pt x="1014" y="1527"/>
                  </a:cubicBezTo>
                  <a:cubicBezTo>
                    <a:pt x="1153" y="1875"/>
                    <a:pt x="1431" y="2076"/>
                    <a:pt x="1750" y="2217"/>
                  </a:cubicBezTo>
                  <a:cubicBezTo>
                    <a:pt x="1030" y="2038"/>
                    <a:pt x="365" y="1560"/>
                    <a:pt x="297" y="757"/>
                  </a:cubicBezTo>
                  <a:cubicBezTo>
                    <a:pt x="294" y="719"/>
                    <a:pt x="258" y="691"/>
                    <a:pt x="225" y="691"/>
                  </a:cubicBezTo>
                  <a:cubicBezTo>
                    <a:pt x="206" y="691"/>
                    <a:pt x="188" y="700"/>
                    <a:pt x="177" y="723"/>
                  </a:cubicBezTo>
                  <a:cubicBezTo>
                    <a:pt x="1" y="1086"/>
                    <a:pt x="408" y="1643"/>
                    <a:pt x="654" y="1894"/>
                  </a:cubicBezTo>
                  <a:cubicBezTo>
                    <a:pt x="1012" y="2259"/>
                    <a:pt x="1569" y="2398"/>
                    <a:pt x="2059" y="2454"/>
                  </a:cubicBezTo>
                  <a:cubicBezTo>
                    <a:pt x="2063" y="2455"/>
                    <a:pt x="2067" y="2455"/>
                    <a:pt x="2071" y="2455"/>
                  </a:cubicBezTo>
                  <a:cubicBezTo>
                    <a:pt x="2126" y="2455"/>
                    <a:pt x="2146" y="2406"/>
                    <a:pt x="2138" y="2359"/>
                  </a:cubicBezTo>
                  <a:lnTo>
                    <a:pt x="2138" y="2359"/>
                  </a:lnTo>
                  <a:cubicBezTo>
                    <a:pt x="2172" y="2370"/>
                    <a:pt x="2204" y="2382"/>
                    <a:pt x="2238" y="2390"/>
                  </a:cubicBezTo>
                  <a:cubicBezTo>
                    <a:pt x="2248" y="2393"/>
                    <a:pt x="2258" y="2395"/>
                    <a:pt x="2267" y="2395"/>
                  </a:cubicBezTo>
                  <a:cubicBezTo>
                    <a:pt x="2363" y="2395"/>
                    <a:pt x="2396" y="2241"/>
                    <a:pt x="2289" y="2208"/>
                  </a:cubicBezTo>
                  <a:cubicBezTo>
                    <a:pt x="1950" y="2105"/>
                    <a:pt x="1571" y="2001"/>
                    <a:pt x="1325" y="1725"/>
                  </a:cubicBezTo>
                  <a:cubicBezTo>
                    <a:pt x="1100" y="1474"/>
                    <a:pt x="911" y="784"/>
                    <a:pt x="1205" y="511"/>
                  </a:cubicBezTo>
                  <a:lnTo>
                    <a:pt x="1205" y="511"/>
                  </a:lnTo>
                  <a:cubicBezTo>
                    <a:pt x="1331" y="696"/>
                    <a:pt x="1570" y="794"/>
                    <a:pt x="1793" y="794"/>
                  </a:cubicBezTo>
                  <a:cubicBezTo>
                    <a:pt x="1833" y="794"/>
                    <a:pt x="1872" y="791"/>
                    <a:pt x="1910" y="785"/>
                  </a:cubicBezTo>
                  <a:cubicBezTo>
                    <a:pt x="2274" y="727"/>
                    <a:pt x="2518" y="431"/>
                    <a:pt x="2641" y="102"/>
                  </a:cubicBezTo>
                  <a:cubicBezTo>
                    <a:pt x="2663" y="46"/>
                    <a:pt x="2607" y="1"/>
                    <a:pt x="255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1"/>
            <p:cNvSpPr/>
            <p:nvPr/>
          </p:nvSpPr>
          <p:spPr>
            <a:xfrm rot="-5400000">
              <a:off x="161928" y="4566243"/>
              <a:ext cx="145313" cy="50116"/>
            </a:xfrm>
            <a:custGeom>
              <a:avLst/>
              <a:gdLst/>
              <a:ahLst/>
              <a:cxnLst/>
              <a:rect l="l" t="t" r="r" b="b"/>
              <a:pathLst>
                <a:path w="2598" h="896" extrusionOk="0">
                  <a:moveTo>
                    <a:pt x="1225" y="0"/>
                  </a:moveTo>
                  <a:cubicBezTo>
                    <a:pt x="714" y="0"/>
                    <a:pt x="340" y="158"/>
                    <a:pt x="47" y="623"/>
                  </a:cubicBezTo>
                  <a:cubicBezTo>
                    <a:pt x="0" y="697"/>
                    <a:pt x="66" y="766"/>
                    <a:pt x="134" y="766"/>
                  </a:cubicBezTo>
                  <a:cubicBezTo>
                    <a:pt x="163" y="766"/>
                    <a:pt x="193" y="753"/>
                    <a:pt x="214" y="721"/>
                  </a:cubicBezTo>
                  <a:cubicBezTo>
                    <a:pt x="446" y="363"/>
                    <a:pt x="845" y="198"/>
                    <a:pt x="1260" y="198"/>
                  </a:cubicBezTo>
                  <a:cubicBezTo>
                    <a:pt x="1282" y="198"/>
                    <a:pt x="1303" y="198"/>
                    <a:pt x="1325" y="199"/>
                  </a:cubicBezTo>
                  <a:cubicBezTo>
                    <a:pt x="1811" y="217"/>
                    <a:pt x="2129" y="463"/>
                    <a:pt x="2396" y="854"/>
                  </a:cubicBezTo>
                  <a:cubicBezTo>
                    <a:pt x="2415" y="883"/>
                    <a:pt x="2444" y="895"/>
                    <a:pt x="2471" y="895"/>
                  </a:cubicBezTo>
                  <a:cubicBezTo>
                    <a:pt x="2536" y="895"/>
                    <a:pt x="2598" y="831"/>
                    <a:pt x="2553" y="762"/>
                  </a:cubicBezTo>
                  <a:cubicBezTo>
                    <a:pt x="2247" y="297"/>
                    <a:pt x="1892" y="25"/>
                    <a:pt x="1325" y="2"/>
                  </a:cubicBezTo>
                  <a:cubicBezTo>
                    <a:pt x="1291" y="1"/>
                    <a:pt x="1258" y="0"/>
                    <a:pt x="122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1"/>
            <p:cNvSpPr/>
            <p:nvPr/>
          </p:nvSpPr>
          <p:spPr>
            <a:xfrm rot="-5400000">
              <a:off x="187489" y="4456560"/>
              <a:ext cx="291856" cy="146879"/>
            </a:xfrm>
            <a:custGeom>
              <a:avLst/>
              <a:gdLst/>
              <a:ahLst/>
              <a:cxnLst/>
              <a:rect l="l" t="t" r="r" b="b"/>
              <a:pathLst>
                <a:path w="5218" h="2626" extrusionOk="0">
                  <a:moveTo>
                    <a:pt x="259" y="0"/>
                  </a:moveTo>
                  <a:cubicBezTo>
                    <a:pt x="223" y="0"/>
                    <a:pt x="188" y="20"/>
                    <a:pt x="175" y="64"/>
                  </a:cubicBezTo>
                  <a:cubicBezTo>
                    <a:pt x="0" y="673"/>
                    <a:pt x="92" y="1303"/>
                    <a:pt x="615" y="1720"/>
                  </a:cubicBezTo>
                  <a:cubicBezTo>
                    <a:pt x="807" y="1874"/>
                    <a:pt x="1083" y="1974"/>
                    <a:pt x="1349" y="1974"/>
                  </a:cubicBezTo>
                  <a:cubicBezTo>
                    <a:pt x="1586" y="1974"/>
                    <a:pt x="1814" y="1895"/>
                    <a:pt x="1967" y="1704"/>
                  </a:cubicBezTo>
                  <a:cubicBezTo>
                    <a:pt x="1972" y="1664"/>
                    <a:pt x="2006" y="1634"/>
                    <a:pt x="2044" y="1634"/>
                  </a:cubicBezTo>
                  <a:cubicBezTo>
                    <a:pt x="2052" y="1634"/>
                    <a:pt x="2059" y="1635"/>
                    <a:pt x="2066" y="1637"/>
                  </a:cubicBezTo>
                  <a:cubicBezTo>
                    <a:pt x="2122" y="1556"/>
                    <a:pt x="2165" y="1465"/>
                    <a:pt x="2190" y="1371"/>
                  </a:cubicBezTo>
                  <a:cubicBezTo>
                    <a:pt x="2651" y="2178"/>
                    <a:pt x="3872" y="2626"/>
                    <a:pt x="4765" y="2626"/>
                  </a:cubicBezTo>
                  <a:cubicBezTo>
                    <a:pt x="4840" y="2626"/>
                    <a:pt x="4913" y="2623"/>
                    <a:pt x="4984" y="2616"/>
                  </a:cubicBezTo>
                  <a:cubicBezTo>
                    <a:pt x="5061" y="2609"/>
                    <a:pt x="5086" y="2533"/>
                    <a:pt x="5066" y="2478"/>
                  </a:cubicBezTo>
                  <a:lnTo>
                    <a:pt x="5066" y="2478"/>
                  </a:lnTo>
                  <a:cubicBezTo>
                    <a:pt x="5074" y="2480"/>
                    <a:pt x="5081" y="2481"/>
                    <a:pt x="5087" y="2481"/>
                  </a:cubicBezTo>
                  <a:cubicBezTo>
                    <a:pt x="5183" y="2481"/>
                    <a:pt x="5218" y="2332"/>
                    <a:pt x="5114" y="2307"/>
                  </a:cubicBezTo>
                  <a:cubicBezTo>
                    <a:pt x="4578" y="2178"/>
                    <a:pt x="4096" y="1922"/>
                    <a:pt x="3711" y="1522"/>
                  </a:cubicBezTo>
                  <a:cubicBezTo>
                    <a:pt x="3319" y="1114"/>
                    <a:pt x="3203" y="606"/>
                    <a:pt x="2903" y="150"/>
                  </a:cubicBezTo>
                  <a:cubicBezTo>
                    <a:pt x="2884" y="121"/>
                    <a:pt x="2856" y="108"/>
                    <a:pt x="2829" y="108"/>
                  </a:cubicBezTo>
                  <a:cubicBezTo>
                    <a:pt x="2767" y="108"/>
                    <a:pt x="2707" y="171"/>
                    <a:pt x="2749" y="241"/>
                  </a:cubicBezTo>
                  <a:cubicBezTo>
                    <a:pt x="3067" y="774"/>
                    <a:pt x="3205" y="1310"/>
                    <a:pt x="3673" y="1751"/>
                  </a:cubicBezTo>
                  <a:cubicBezTo>
                    <a:pt x="4015" y="2073"/>
                    <a:pt x="4422" y="2293"/>
                    <a:pt x="4867" y="2421"/>
                  </a:cubicBezTo>
                  <a:cubicBezTo>
                    <a:pt x="4853" y="2421"/>
                    <a:pt x="4840" y="2421"/>
                    <a:pt x="4827" y="2421"/>
                  </a:cubicBezTo>
                  <a:cubicBezTo>
                    <a:pt x="3875" y="2421"/>
                    <a:pt x="2511" y="1946"/>
                    <a:pt x="2214" y="962"/>
                  </a:cubicBezTo>
                  <a:cubicBezTo>
                    <a:pt x="2205" y="932"/>
                    <a:pt x="2183" y="912"/>
                    <a:pt x="2153" y="906"/>
                  </a:cubicBezTo>
                  <a:cubicBezTo>
                    <a:pt x="2139" y="897"/>
                    <a:pt x="2122" y="893"/>
                    <a:pt x="2105" y="893"/>
                  </a:cubicBezTo>
                  <a:cubicBezTo>
                    <a:pt x="2048" y="893"/>
                    <a:pt x="1990" y="939"/>
                    <a:pt x="2007" y="1012"/>
                  </a:cubicBezTo>
                  <a:cubicBezTo>
                    <a:pt x="2054" y="1208"/>
                    <a:pt x="2028" y="1382"/>
                    <a:pt x="1916" y="1551"/>
                  </a:cubicBezTo>
                  <a:cubicBezTo>
                    <a:pt x="1913" y="1557"/>
                    <a:pt x="1916" y="1562"/>
                    <a:pt x="1915" y="1568"/>
                  </a:cubicBezTo>
                  <a:cubicBezTo>
                    <a:pt x="1911" y="1567"/>
                    <a:pt x="1906" y="1566"/>
                    <a:pt x="1902" y="1566"/>
                  </a:cubicBezTo>
                  <a:cubicBezTo>
                    <a:pt x="1890" y="1566"/>
                    <a:pt x="1877" y="1570"/>
                    <a:pt x="1868" y="1575"/>
                  </a:cubicBezTo>
                  <a:cubicBezTo>
                    <a:pt x="1668" y="1687"/>
                    <a:pt x="1465" y="1755"/>
                    <a:pt x="1267" y="1755"/>
                  </a:cubicBezTo>
                  <a:cubicBezTo>
                    <a:pt x="1060" y="1755"/>
                    <a:pt x="857" y="1680"/>
                    <a:pt x="669" y="1502"/>
                  </a:cubicBezTo>
                  <a:cubicBezTo>
                    <a:pt x="268" y="1123"/>
                    <a:pt x="212" y="624"/>
                    <a:pt x="350" y="112"/>
                  </a:cubicBezTo>
                  <a:cubicBezTo>
                    <a:pt x="367" y="44"/>
                    <a:pt x="312" y="0"/>
                    <a:pt x="2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1"/>
            <p:cNvSpPr/>
            <p:nvPr/>
          </p:nvSpPr>
          <p:spPr>
            <a:xfrm rot="-5400000">
              <a:off x="260006" y="3952524"/>
              <a:ext cx="106943" cy="87646"/>
            </a:xfrm>
            <a:custGeom>
              <a:avLst/>
              <a:gdLst/>
              <a:ahLst/>
              <a:cxnLst/>
              <a:rect l="l" t="t" r="r" b="b"/>
              <a:pathLst>
                <a:path w="1912" h="1567" extrusionOk="0">
                  <a:moveTo>
                    <a:pt x="642" y="201"/>
                  </a:moveTo>
                  <a:cubicBezTo>
                    <a:pt x="689" y="201"/>
                    <a:pt x="739" y="211"/>
                    <a:pt x="791" y="232"/>
                  </a:cubicBezTo>
                  <a:cubicBezTo>
                    <a:pt x="797" y="234"/>
                    <a:pt x="804" y="236"/>
                    <a:pt x="810" y="236"/>
                  </a:cubicBezTo>
                  <a:cubicBezTo>
                    <a:pt x="826" y="236"/>
                    <a:pt x="842" y="227"/>
                    <a:pt x="852" y="214"/>
                  </a:cubicBezTo>
                  <a:cubicBezTo>
                    <a:pt x="852" y="235"/>
                    <a:pt x="863" y="256"/>
                    <a:pt x="879" y="269"/>
                  </a:cubicBezTo>
                  <a:cubicBezTo>
                    <a:pt x="965" y="402"/>
                    <a:pt x="957" y="488"/>
                    <a:pt x="854" y="528"/>
                  </a:cubicBezTo>
                  <a:cubicBezTo>
                    <a:pt x="808" y="555"/>
                    <a:pt x="817" y="611"/>
                    <a:pt x="854" y="639"/>
                  </a:cubicBezTo>
                  <a:cubicBezTo>
                    <a:pt x="837" y="650"/>
                    <a:pt x="824" y="664"/>
                    <a:pt x="817" y="682"/>
                  </a:cubicBezTo>
                  <a:cubicBezTo>
                    <a:pt x="734" y="903"/>
                    <a:pt x="941" y="1035"/>
                    <a:pt x="1108" y="1131"/>
                  </a:cubicBezTo>
                  <a:cubicBezTo>
                    <a:pt x="1202" y="1186"/>
                    <a:pt x="1304" y="1227"/>
                    <a:pt x="1412" y="1251"/>
                  </a:cubicBezTo>
                  <a:cubicBezTo>
                    <a:pt x="1406" y="1266"/>
                    <a:pt x="1406" y="1281"/>
                    <a:pt x="1408" y="1295"/>
                  </a:cubicBezTo>
                  <a:cubicBezTo>
                    <a:pt x="1278" y="1344"/>
                    <a:pt x="1141" y="1371"/>
                    <a:pt x="1007" y="1371"/>
                  </a:cubicBezTo>
                  <a:cubicBezTo>
                    <a:pt x="754" y="1371"/>
                    <a:pt x="512" y="1274"/>
                    <a:pt x="361" y="1042"/>
                  </a:cubicBezTo>
                  <a:cubicBezTo>
                    <a:pt x="249" y="875"/>
                    <a:pt x="212" y="697"/>
                    <a:pt x="281" y="506"/>
                  </a:cubicBezTo>
                  <a:cubicBezTo>
                    <a:pt x="345" y="327"/>
                    <a:pt x="474" y="201"/>
                    <a:pt x="642" y="201"/>
                  </a:cubicBezTo>
                  <a:close/>
                  <a:moveTo>
                    <a:pt x="606" y="1"/>
                  </a:moveTo>
                  <a:cubicBezTo>
                    <a:pt x="515" y="1"/>
                    <a:pt x="419" y="36"/>
                    <a:pt x="340" y="97"/>
                  </a:cubicBezTo>
                  <a:cubicBezTo>
                    <a:pt x="124" y="263"/>
                    <a:pt x="1" y="589"/>
                    <a:pt x="64" y="854"/>
                  </a:cubicBezTo>
                  <a:cubicBezTo>
                    <a:pt x="173" y="1307"/>
                    <a:pt x="581" y="1566"/>
                    <a:pt x="1005" y="1566"/>
                  </a:cubicBezTo>
                  <a:cubicBezTo>
                    <a:pt x="1192" y="1566"/>
                    <a:pt x="1383" y="1515"/>
                    <a:pt x="1553" y="1408"/>
                  </a:cubicBezTo>
                  <a:cubicBezTo>
                    <a:pt x="1579" y="1392"/>
                    <a:pt x="1593" y="1361"/>
                    <a:pt x="1585" y="1331"/>
                  </a:cubicBezTo>
                  <a:cubicBezTo>
                    <a:pt x="1673" y="1301"/>
                    <a:pt x="1754" y="1257"/>
                    <a:pt x="1827" y="1199"/>
                  </a:cubicBezTo>
                  <a:cubicBezTo>
                    <a:pt x="1911" y="1134"/>
                    <a:pt x="1865" y="1011"/>
                    <a:pt x="1778" y="1011"/>
                  </a:cubicBezTo>
                  <a:cubicBezTo>
                    <a:pt x="1762" y="1011"/>
                    <a:pt x="1743" y="1016"/>
                    <a:pt x="1725" y="1026"/>
                  </a:cubicBezTo>
                  <a:cubicBezTo>
                    <a:pt x="1661" y="1060"/>
                    <a:pt x="1600" y="1074"/>
                    <a:pt x="1541" y="1074"/>
                  </a:cubicBezTo>
                  <a:cubicBezTo>
                    <a:pt x="1439" y="1074"/>
                    <a:pt x="1341" y="1033"/>
                    <a:pt x="1240" y="981"/>
                  </a:cubicBezTo>
                  <a:cubicBezTo>
                    <a:pt x="1162" y="940"/>
                    <a:pt x="957" y="845"/>
                    <a:pt x="978" y="728"/>
                  </a:cubicBezTo>
                  <a:cubicBezTo>
                    <a:pt x="983" y="706"/>
                    <a:pt x="980" y="685"/>
                    <a:pt x="968" y="666"/>
                  </a:cubicBezTo>
                  <a:cubicBezTo>
                    <a:pt x="1057" y="657"/>
                    <a:pt x="1126" y="587"/>
                    <a:pt x="1153" y="487"/>
                  </a:cubicBezTo>
                  <a:cubicBezTo>
                    <a:pt x="1194" y="334"/>
                    <a:pt x="1101" y="216"/>
                    <a:pt x="983" y="133"/>
                  </a:cubicBezTo>
                  <a:cubicBezTo>
                    <a:pt x="969" y="124"/>
                    <a:pt x="956" y="120"/>
                    <a:pt x="943" y="120"/>
                  </a:cubicBezTo>
                  <a:cubicBezTo>
                    <a:pt x="913" y="120"/>
                    <a:pt x="885" y="141"/>
                    <a:pt x="869" y="168"/>
                  </a:cubicBezTo>
                  <a:cubicBezTo>
                    <a:pt x="869" y="158"/>
                    <a:pt x="867" y="149"/>
                    <a:pt x="863" y="140"/>
                  </a:cubicBezTo>
                  <a:cubicBezTo>
                    <a:pt x="800" y="43"/>
                    <a:pt x="706" y="1"/>
                    <a:pt x="6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1"/>
            <p:cNvSpPr/>
            <p:nvPr/>
          </p:nvSpPr>
          <p:spPr>
            <a:xfrm rot="-5400000">
              <a:off x="138437" y="4049539"/>
              <a:ext cx="280893" cy="250242"/>
            </a:xfrm>
            <a:custGeom>
              <a:avLst/>
              <a:gdLst/>
              <a:ahLst/>
              <a:cxnLst/>
              <a:rect l="l" t="t" r="r" b="b"/>
              <a:pathLst>
                <a:path w="5022" h="4474" extrusionOk="0">
                  <a:moveTo>
                    <a:pt x="1701" y="1"/>
                  </a:moveTo>
                  <a:cubicBezTo>
                    <a:pt x="961" y="1"/>
                    <a:pt x="76" y="388"/>
                    <a:pt x="6" y="1207"/>
                  </a:cubicBezTo>
                  <a:cubicBezTo>
                    <a:pt x="0" y="1262"/>
                    <a:pt x="51" y="1294"/>
                    <a:pt x="100" y="1294"/>
                  </a:cubicBezTo>
                  <a:cubicBezTo>
                    <a:pt x="138" y="1294"/>
                    <a:pt x="175" y="1274"/>
                    <a:pt x="181" y="1230"/>
                  </a:cubicBezTo>
                  <a:cubicBezTo>
                    <a:pt x="277" y="573"/>
                    <a:pt x="909" y="254"/>
                    <a:pt x="1523" y="204"/>
                  </a:cubicBezTo>
                  <a:lnTo>
                    <a:pt x="1523" y="204"/>
                  </a:lnTo>
                  <a:cubicBezTo>
                    <a:pt x="597" y="562"/>
                    <a:pt x="621" y="2072"/>
                    <a:pt x="981" y="2914"/>
                  </a:cubicBezTo>
                  <a:cubicBezTo>
                    <a:pt x="1172" y="3358"/>
                    <a:pt x="1508" y="3686"/>
                    <a:pt x="1921" y="3923"/>
                  </a:cubicBezTo>
                  <a:cubicBezTo>
                    <a:pt x="1737" y="3875"/>
                    <a:pt x="1563" y="3804"/>
                    <a:pt x="1398" y="3709"/>
                  </a:cubicBezTo>
                  <a:cubicBezTo>
                    <a:pt x="909" y="3419"/>
                    <a:pt x="430" y="2883"/>
                    <a:pt x="182" y="2371"/>
                  </a:cubicBezTo>
                  <a:cubicBezTo>
                    <a:pt x="170" y="2345"/>
                    <a:pt x="150" y="2335"/>
                    <a:pt x="129" y="2335"/>
                  </a:cubicBezTo>
                  <a:cubicBezTo>
                    <a:pt x="81" y="2335"/>
                    <a:pt x="30" y="2387"/>
                    <a:pt x="59" y="2442"/>
                  </a:cubicBezTo>
                  <a:cubicBezTo>
                    <a:pt x="675" y="3545"/>
                    <a:pt x="1526" y="4189"/>
                    <a:pt x="2773" y="4266"/>
                  </a:cubicBezTo>
                  <a:cubicBezTo>
                    <a:pt x="3316" y="4417"/>
                    <a:pt x="3900" y="4474"/>
                    <a:pt x="4423" y="4474"/>
                  </a:cubicBezTo>
                  <a:cubicBezTo>
                    <a:pt x="4592" y="4474"/>
                    <a:pt x="4755" y="4468"/>
                    <a:pt x="4908" y="4457"/>
                  </a:cubicBezTo>
                  <a:cubicBezTo>
                    <a:pt x="5018" y="4450"/>
                    <a:pt x="5022" y="4283"/>
                    <a:pt x="4912" y="4283"/>
                  </a:cubicBezTo>
                  <a:cubicBezTo>
                    <a:pt x="4911" y="4283"/>
                    <a:pt x="4910" y="4283"/>
                    <a:pt x="4908" y="4283"/>
                  </a:cubicBezTo>
                  <a:cubicBezTo>
                    <a:pt x="4791" y="4287"/>
                    <a:pt x="4673" y="4290"/>
                    <a:pt x="4554" y="4290"/>
                  </a:cubicBezTo>
                  <a:cubicBezTo>
                    <a:pt x="3658" y="4290"/>
                    <a:pt x="2713" y="4146"/>
                    <a:pt x="1940" y="3684"/>
                  </a:cubicBezTo>
                  <a:cubicBezTo>
                    <a:pt x="1361" y="3338"/>
                    <a:pt x="1072" y="2788"/>
                    <a:pt x="998" y="2128"/>
                  </a:cubicBezTo>
                  <a:cubicBezTo>
                    <a:pt x="920" y="1402"/>
                    <a:pt x="902" y="357"/>
                    <a:pt x="2004" y="299"/>
                  </a:cubicBezTo>
                  <a:cubicBezTo>
                    <a:pt x="2115" y="293"/>
                    <a:pt x="2116" y="127"/>
                    <a:pt x="2004" y="126"/>
                  </a:cubicBezTo>
                  <a:cubicBezTo>
                    <a:pt x="2000" y="125"/>
                    <a:pt x="1996" y="125"/>
                    <a:pt x="1993" y="125"/>
                  </a:cubicBezTo>
                  <a:cubicBezTo>
                    <a:pt x="1963" y="125"/>
                    <a:pt x="1935" y="130"/>
                    <a:pt x="1906" y="131"/>
                  </a:cubicBezTo>
                  <a:cubicBezTo>
                    <a:pt x="1919" y="75"/>
                    <a:pt x="1894" y="9"/>
                    <a:pt x="1820" y="4"/>
                  </a:cubicBezTo>
                  <a:cubicBezTo>
                    <a:pt x="1781" y="2"/>
                    <a:pt x="1741" y="1"/>
                    <a:pt x="170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1"/>
            <p:cNvSpPr/>
            <p:nvPr/>
          </p:nvSpPr>
          <p:spPr>
            <a:xfrm rot="-5400000">
              <a:off x="250693" y="4293125"/>
              <a:ext cx="13648" cy="40607"/>
            </a:xfrm>
            <a:custGeom>
              <a:avLst/>
              <a:gdLst/>
              <a:ahLst/>
              <a:cxnLst/>
              <a:rect l="l" t="t" r="r" b="b"/>
              <a:pathLst>
                <a:path w="244" h="726" extrusionOk="0">
                  <a:moveTo>
                    <a:pt x="86" y="0"/>
                  </a:moveTo>
                  <a:cubicBezTo>
                    <a:pt x="44" y="0"/>
                    <a:pt x="3" y="27"/>
                    <a:pt x="3" y="82"/>
                  </a:cubicBezTo>
                  <a:cubicBezTo>
                    <a:pt x="0" y="291"/>
                    <a:pt x="3" y="526"/>
                    <a:pt x="132" y="699"/>
                  </a:cubicBezTo>
                  <a:cubicBezTo>
                    <a:pt x="145" y="717"/>
                    <a:pt x="165" y="725"/>
                    <a:pt x="183" y="725"/>
                  </a:cubicBezTo>
                  <a:cubicBezTo>
                    <a:pt x="210" y="725"/>
                    <a:pt x="236" y="707"/>
                    <a:pt x="236" y="671"/>
                  </a:cubicBezTo>
                  <a:cubicBezTo>
                    <a:pt x="243" y="474"/>
                    <a:pt x="177" y="280"/>
                    <a:pt x="172" y="82"/>
                  </a:cubicBezTo>
                  <a:cubicBezTo>
                    <a:pt x="171" y="28"/>
                    <a:pt x="128" y="0"/>
                    <a:pt x="86"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1"/>
            <p:cNvSpPr/>
            <p:nvPr/>
          </p:nvSpPr>
          <p:spPr>
            <a:xfrm rot="-5400000">
              <a:off x="745302" y="4846969"/>
              <a:ext cx="220989" cy="140335"/>
            </a:xfrm>
            <a:custGeom>
              <a:avLst/>
              <a:gdLst/>
              <a:ahLst/>
              <a:cxnLst/>
              <a:rect l="l" t="t" r="r" b="b"/>
              <a:pathLst>
                <a:path w="3951" h="2509" extrusionOk="0">
                  <a:moveTo>
                    <a:pt x="1425" y="1"/>
                  </a:moveTo>
                  <a:cubicBezTo>
                    <a:pt x="894" y="1"/>
                    <a:pt x="1" y="304"/>
                    <a:pt x="477" y="918"/>
                  </a:cubicBezTo>
                  <a:cubicBezTo>
                    <a:pt x="492" y="937"/>
                    <a:pt x="512" y="946"/>
                    <a:pt x="533" y="946"/>
                  </a:cubicBezTo>
                  <a:cubicBezTo>
                    <a:pt x="597" y="946"/>
                    <a:pt x="666" y="869"/>
                    <a:pt x="619" y="807"/>
                  </a:cubicBezTo>
                  <a:cubicBezTo>
                    <a:pt x="570" y="442"/>
                    <a:pt x="708" y="247"/>
                    <a:pt x="1034" y="223"/>
                  </a:cubicBezTo>
                  <a:cubicBezTo>
                    <a:pt x="1133" y="204"/>
                    <a:pt x="1234" y="194"/>
                    <a:pt x="1334" y="194"/>
                  </a:cubicBezTo>
                  <a:cubicBezTo>
                    <a:pt x="1463" y="194"/>
                    <a:pt x="1592" y="210"/>
                    <a:pt x="1718" y="242"/>
                  </a:cubicBezTo>
                  <a:cubicBezTo>
                    <a:pt x="2024" y="313"/>
                    <a:pt x="2287" y="466"/>
                    <a:pt x="2526" y="661"/>
                  </a:cubicBezTo>
                  <a:cubicBezTo>
                    <a:pt x="2894" y="958"/>
                    <a:pt x="3132" y="1334"/>
                    <a:pt x="3366" y="1722"/>
                  </a:cubicBezTo>
                  <a:cubicBezTo>
                    <a:pt x="2717" y="1208"/>
                    <a:pt x="1741" y="939"/>
                    <a:pt x="989" y="939"/>
                  </a:cubicBezTo>
                  <a:cubicBezTo>
                    <a:pt x="937" y="939"/>
                    <a:pt x="886" y="940"/>
                    <a:pt x="837" y="943"/>
                  </a:cubicBezTo>
                  <a:cubicBezTo>
                    <a:pt x="732" y="949"/>
                    <a:pt x="734" y="1094"/>
                    <a:pt x="837" y="1104"/>
                  </a:cubicBezTo>
                  <a:cubicBezTo>
                    <a:pt x="1823" y="1199"/>
                    <a:pt x="3249" y="1491"/>
                    <a:pt x="3756" y="2462"/>
                  </a:cubicBezTo>
                  <a:cubicBezTo>
                    <a:pt x="3773" y="2495"/>
                    <a:pt x="3799" y="2508"/>
                    <a:pt x="3827" y="2508"/>
                  </a:cubicBezTo>
                  <a:cubicBezTo>
                    <a:pt x="3888" y="2508"/>
                    <a:pt x="3951" y="2441"/>
                    <a:pt x="3914" y="2369"/>
                  </a:cubicBezTo>
                  <a:cubicBezTo>
                    <a:pt x="3871" y="2282"/>
                    <a:pt x="3809" y="2203"/>
                    <a:pt x="3750" y="2125"/>
                  </a:cubicBezTo>
                  <a:cubicBezTo>
                    <a:pt x="3767" y="2099"/>
                    <a:pt x="3772" y="2068"/>
                    <a:pt x="3760" y="2040"/>
                  </a:cubicBezTo>
                  <a:cubicBezTo>
                    <a:pt x="3371" y="1125"/>
                    <a:pt x="2618" y="139"/>
                    <a:pt x="1561" y="8"/>
                  </a:cubicBezTo>
                  <a:cubicBezTo>
                    <a:pt x="1520" y="3"/>
                    <a:pt x="1474" y="1"/>
                    <a:pt x="142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1"/>
            <p:cNvSpPr/>
            <p:nvPr/>
          </p:nvSpPr>
          <p:spPr>
            <a:xfrm rot="-5400000">
              <a:off x="1036849" y="4929329"/>
              <a:ext cx="94973" cy="136643"/>
            </a:xfrm>
            <a:custGeom>
              <a:avLst/>
              <a:gdLst/>
              <a:ahLst/>
              <a:cxnLst/>
              <a:rect l="l" t="t" r="r" b="b"/>
              <a:pathLst>
                <a:path w="1698" h="2443" extrusionOk="0">
                  <a:moveTo>
                    <a:pt x="1574" y="1"/>
                  </a:moveTo>
                  <a:cubicBezTo>
                    <a:pt x="1565" y="1"/>
                    <a:pt x="1556" y="2"/>
                    <a:pt x="1547" y="5"/>
                  </a:cubicBezTo>
                  <a:cubicBezTo>
                    <a:pt x="947" y="174"/>
                    <a:pt x="260" y="619"/>
                    <a:pt x="101" y="1268"/>
                  </a:cubicBezTo>
                  <a:cubicBezTo>
                    <a:pt x="1" y="1675"/>
                    <a:pt x="255" y="2442"/>
                    <a:pt x="747" y="2442"/>
                  </a:cubicBezTo>
                  <a:cubicBezTo>
                    <a:pt x="771" y="2442"/>
                    <a:pt x="796" y="2440"/>
                    <a:pt x="821" y="2437"/>
                  </a:cubicBezTo>
                  <a:cubicBezTo>
                    <a:pt x="889" y="2426"/>
                    <a:pt x="870" y="2336"/>
                    <a:pt x="821" y="2317"/>
                  </a:cubicBezTo>
                  <a:cubicBezTo>
                    <a:pt x="178" y="2053"/>
                    <a:pt x="160" y="1333"/>
                    <a:pt x="547" y="855"/>
                  </a:cubicBezTo>
                  <a:cubicBezTo>
                    <a:pt x="821" y="517"/>
                    <a:pt x="1178" y="297"/>
                    <a:pt x="1595" y="180"/>
                  </a:cubicBezTo>
                  <a:cubicBezTo>
                    <a:pt x="1697" y="150"/>
                    <a:pt x="1666" y="1"/>
                    <a:pt x="157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1"/>
            <p:cNvSpPr/>
            <p:nvPr/>
          </p:nvSpPr>
          <p:spPr>
            <a:xfrm rot="-5400000">
              <a:off x="1012686" y="4842802"/>
              <a:ext cx="139608" cy="140558"/>
            </a:xfrm>
            <a:custGeom>
              <a:avLst/>
              <a:gdLst/>
              <a:ahLst/>
              <a:cxnLst/>
              <a:rect l="l" t="t" r="r" b="b"/>
              <a:pathLst>
                <a:path w="2496" h="2513" extrusionOk="0">
                  <a:moveTo>
                    <a:pt x="957" y="0"/>
                  </a:moveTo>
                  <a:cubicBezTo>
                    <a:pt x="887" y="0"/>
                    <a:pt x="821" y="13"/>
                    <a:pt x="759" y="43"/>
                  </a:cubicBezTo>
                  <a:cubicBezTo>
                    <a:pt x="696" y="73"/>
                    <a:pt x="734" y="159"/>
                    <a:pt x="792" y="163"/>
                  </a:cubicBezTo>
                  <a:cubicBezTo>
                    <a:pt x="1595" y="231"/>
                    <a:pt x="2071" y="896"/>
                    <a:pt x="2252" y="1615"/>
                  </a:cubicBezTo>
                  <a:cubicBezTo>
                    <a:pt x="2113" y="1296"/>
                    <a:pt x="1912" y="1019"/>
                    <a:pt x="1562" y="880"/>
                  </a:cubicBezTo>
                  <a:cubicBezTo>
                    <a:pt x="1392" y="812"/>
                    <a:pt x="1165" y="754"/>
                    <a:pt x="950" y="754"/>
                  </a:cubicBezTo>
                  <a:cubicBezTo>
                    <a:pt x="740" y="754"/>
                    <a:pt x="542" y="809"/>
                    <a:pt x="417" y="967"/>
                  </a:cubicBezTo>
                  <a:cubicBezTo>
                    <a:pt x="411" y="978"/>
                    <a:pt x="407" y="991"/>
                    <a:pt x="407" y="1003"/>
                  </a:cubicBezTo>
                  <a:cubicBezTo>
                    <a:pt x="342" y="1007"/>
                    <a:pt x="302" y="1093"/>
                    <a:pt x="354" y="1142"/>
                  </a:cubicBezTo>
                  <a:cubicBezTo>
                    <a:pt x="546" y="1330"/>
                    <a:pt x="690" y="1520"/>
                    <a:pt x="614" y="1807"/>
                  </a:cubicBezTo>
                  <a:cubicBezTo>
                    <a:pt x="543" y="2074"/>
                    <a:pt x="318" y="2253"/>
                    <a:pt x="75" y="2359"/>
                  </a:cubicBezTo>
                  <a:cubicBezTo>
                    <a:pt x="1" y="2393"/>
                    <a:pt x="42" y="2512"/>
                    <a:pt x="114" y="2512"/>
                  </a:cubicBezTo>
                  <a:cubicBezTo>
                    <a:pt x="122" y="2512"/>
                    <a:pt x="130" y="2511"/>
                    <a:pt x="139" y="2508"/>
                  </a:cubicBezTo>
                  <a:cubicBezTo>
                    <a:pt x="466" y="2385"/>
                    <a:pt x="762" y="2140"/>
                    <a:pt x="820" y="1776"/>
                  </a:cubicBezTo>
                  <a:cubicBezTo>
                    <a:pt x="862" y="1524"/>
                    <a:pt x="764" y="1221"/>
                    <a:pt x="546" y="1072"/>
                  </a:cubicBezTo>
                  <a:cubicBezTo>
                    <a:pt x="645" y="967"/>
                    <a:pt x="801" y="925"/>
                    <a:pt x="972" y="925"/>
                  </a:cubicBezTo>
                  <a:cubicBezTo>
                    <a:pt x="1268" y="925"/>
                    <a:pt x="1606" y="1051"/>
                    <a:pt x="1760" y="1192"/>
                  </a:cubicBezTo>
                  <a:cubicBezTo>
                    <a:pt x="2033" y="1441"/>
                    <a:pt x="2138" y="1814"/>
                    <a:pt x="2243" y="2155"/>
                  </a:cubicBezTo>
                  <a:cubicBezTo>
                    <a:pt x="2257" y="2201"/>
                    <a:pt x="2295" y="2221"/>
                    <a:pt x="2332" y="2221"/>
                  </a:cubicBezTo>
                  <a:cubicBezTo>
                    <a:pt x="2389" y="2221"/>
                    <a:pt x="2446" y="2175"/>
                    <a:pt x="2425" y="2105"/>
                  </a:cubicBezTo>
                  <a:cubicBezTo>
                    <a:pt x="2415" y="2071"/>
                    <a:pt x="2405" y="2038"/>
                    <a:pt x="2394" y="2004"/>
                  </a:cubicBezTo>
                  <a:lnTo>
                    <a:pt x="2394" y="2004"/>
                  </a:lnTo>
                  <a:cubicBezTo>
                    <a:pt x="2401" y="2005"/>
                    <a:pt x="2408" y="2006"/>
                    <a:pt x="2415" y="2006"/>
                  </a:cubicBezTo>
                  <a:cubicBezTo>
                    <a:pt x="2458" y="2006"/>
                    <a:pt x="2496" y="1981"/>
                    <a:pt x="2489" y="1926"/>
                  </a:cubicBezTo>
                  <a:cubicBezTo>
                    <a:pt x="2434" y="1435"/>
                    <a:pt x="2294" y="878"/>
                    <a:pt x="1929" y="520"/>
                  </a:cubicBezTo>
                  <a:cubicBezTo>
                    <a:pt x="1720" y="316"/>
                    <a:pt x="1301" y="0"/>
                    <a:pt x="95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1"/>
            <p:cNvSpPr/>
            <p:nvPr/>
          </p:nvSpPr>
          <p:spPr>
            <a:xfrm rot="-5400000">
              <a:off x="274045" y="4669970"/>
              <a:ext cx="268140" cy="271329"/>
            </a:xfrm>
            <a:custGeom>
              <a:avLst/>
              <a:gdLst/>
              <a:ahLst/>
              <a:cxnLst/>
              <a:rect l="l" t="t" r="r" b="b"/>
              <a:pathLst>
                <a:path w="4794" h="4851" extrusionOk="0">
                  <a:moveTo>
                    <a:pt x="1642" y="0"/>
                  </a:moveTo>
                  <a:cubicBezTo>
                    <a:pt x="1150" y="0"/>
                    <a:pt x="658" y="18"/>
                    <a:pt x="183" y="52"/>
                  </a:cubicBezTo>
                  <a:cubicBezTo>
                    <a:pt x="84" y="52"/>
                    <a:pt x="74" y="183"/>
                    <a:pt x="153" y="210"/>
                  </a:cubicBezTo>
                  <a:lnTo>
                    <a:pt x="153" y="210"/>
                  </a:lnTo>
                  <a:cubicBezTo>
                    <a:pt x="115" y="210"/>
                    <a:pt x="78" y="233"/>
                    <a:pt x="75" y="284"/>
                  </a:cubicBezTo>
                  <a:cubicBezTo>
                    <a:pt x="5" y="1259"/>
                    <a:pt x="1" y="2304"/>
                    <a:pt x="87" y="3276"/>
                  </a:cubicBezTo>
                  <a:cubicBezTo>
                    <a:pt x="90" y="3302"/>
                    <a:pt x="106" y="3323"/>
                    <a:pt x="130" y="3332"/>
                  </a:cubicBezTo>
                  <a:cubicBezTo>
                    <a:pt x="97" y="3382"/>
                    <a:pt x="100" y="3452"/>
                    <a:pt x="175" y="3467"/>
                  </a:cubicBezTo>
                  <a:cubicBezTo>
                    <a:pt x="600" y="3548"/>
                    <a:pt x="1131" y="3553"/>
                    <a:pt x="1517" y="3767"/>
                  </a:cubicBezTo>
                  <a:cubicBezTo>
                    <a:pt x="1911" y="3984"/>
                    <a:pt x="2129" y="4422"/>
                    <a:pt x="2329" y="4804"/>
                  </a:cubicBezTo>
                  <a:cubicBezTo>
                    <a:pt x="2346" y="4837"/>
                    <a:pt x="2373" y="4850"/>
                    <a:pt x="2401" y="4850"/>
                  </a:cubicBezTo>
                  <a:cubicBezTo>
                    <a:pt x="2462" y="4850"/>
                    <a:pt x="2524" y="4783"/>
                    <a:pt x="2489" y="4711"/>
                  </a:cubicBezTo>
                  <a:cubicBezTo>
                    <a:pt x="2298" y="4326"/>
                    <a:pt x="2084" y="3916"/>
                    <a:pt x="1720" y="3665"/>
                  </a:cubicBezTo>
                  <a:cubicBezTo>
                    <a:pt x="1305" y="3379"/>
                    <a:pt x="709" y="3357"/>
                    <a:pt x="224" y="3286"/>
                  </a:cubicBezTo>
                  <a:lnTo>
                    <a:pt x="221" y="3286"/>
                  </a:lnTo>
                  <a:cubicBezTo>
                    <a:pt x="221" y="3282"/>
                    <a:pt x="226" y="3280"/>
                    <a:pt x="226" y="3276"/>
                  </a:cubicBezTo>
                  <a:cubicBezTo>
                    <a:pt x="312" y="2304"/>
                    <a:pt x="307" y="1259"/>
                    <a:pt x="239" y="284"/>
                  </a:cubicBezTo>
                  <a:cubicBezTo>
                    <a:pt x="238" y="252"/>
                    <a:pt x="215" y="224"/>
                    <a:pt x="183" y="216"/>
                  </a:cubicBezTo>
                  <a:lnTo>
                    <a:pt x="183" y="216"/>
                  </a:lnTo>
                  <a:cubicBezTo>
                    <a:pt x="658" y="249"/>
                    <a:pt x="1151" y="268"/>
                    <a:pt x="1644" y="268"/>
                  </a:cubicBezTo>
                  <a:cubicBezTo>
                    <a:pt x="2160" y="268"/>
                    <a:pt x="2677" y="248"/>
                    <a:pt x="3174" y="203"/>
                  </a:cubicBezTo>
                  <a:cubicBezTo>
                    <a:pt x="3179" y="203"/>
                    <a:pt x="3180" y="198"/>
                    <a:pt x="3185" y="198"/>
                  </a:cubicBezTo>
                  <a:cubicBezTo>
                    <a:pt x="3185" y="200"/>
                    <a:pt x="3183" y="200"/>
                    <a:pt x="3185" y="201"/>
                  </a:cubicBezTo>
                  <a:cubicBezTo>
                    <a:pt x="3256" y="689"/>
                    <a:pt x="3277" y="1279"/>
                    <a:pt x="3564" y="1697"/>
                  </a:cubicBezTo>
                  <a:cubicBezTo>
                    <a:pt x="3813" y="2061"/>
                    <a:pt x="4226" y="2275"/>
                    <a:pt x="4609" y="2466"/>
                  </a:cubicBezTo>
                  <a:cubicBezTo>
                    <a:pt x="4624" y="2473"/>
                    <a:pt x="4638" y="2476"/>
                    <a:pt x="4652" y="2476"/>
                  </a:cubicBezTo>
                  <a:cubicBezTo>
                    <a:pt x="4737" y="2476"/>
                    <a:pt x="4793" y="2353"/>
                    <a:pt x="4701" y="2306"/>
                  </a:cubicBezTo>
                  <a:cubicBezTo>
                    <a:pt x="4321" y="2106"/>
                    <a:pt x="3882" y="1887"/>
                    <a:pt x="3665" y="1494"/>
                  </a:cubicBezTo>
                  <a:cubicBezTo>
                    <a:pt x="3450" y="1106"/>
                    <a:pt x="3447" y="580"/>
                    <a:pt x="3365" y="151"/>
                  </a:cubicBezTo>
                  <a:cubicBezTo>
                    <a:pt x="3356" y="105"/>
                    <a:pt x="3326" y="87"/>
                    <a:pt x="3292" y="87"/>
                  </a:cubicBezTo>
                  <a:cubicBezTo>
                    <a:pt x="3272" y="87"/>
                    <a:pt x="3249" y="94"/>
                    <a:pt x="3231" y="107"/>
                  </a:cubicBezTo>
                  <a:cubicBezTo>
                    <a:pt x="3222" y="83"/>
                    <a:pt x="3200" y="67"/>
                    <a:pt x="3174" y="65"/>
                  </a:cubicBezTo>
                  <a:cubicBezTo>
                    <a:pt x="2676" y="20"/>
                    <a:pt x="2159" y="0"/>
                    <a:pt x="1642"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1"/>
            <p:cNvSpPr/>
            <p:nvPr/>
          </p:nvSpPr>
          <p:spPr>
            <a:xfrm rot="-5400000">
              <a:off x="599850" y="4904775"/>
              <a:ext cx="53416" cy="141957"/>
            </a:xfrm>
            <a:custGeom>
              <a:avLst/>
              <a:gdLst/>
              <a:ahLst/>
              <a:cxnLst/>
              <a:rect l="l" t="t" r="r" b="b"/>
              <a:pathLst>
                <a:path w="955" h="2538" extrusionOk="0">
                  <a:moveTo>
                    <a:pt x="693" y="1"/>
                  </a:moveTo>
                  <a:cubicBezTo>
                    <a:pt x="677" y="1"/>
                    <a:pt x="660" y="5"/>
                    <a:pt x="643" y="16"/>
                  </a:cubicBezTo>
                  <a:cubicBezTo>
                    <a:pt x="154" y="326"/>
                    <a:pt x="0" y="733"/>
                    <a:pt x="24" y="1294"/>
                  </a:cubicBezTo>
                  <a:cubicBezTo>
                    <a:pt x="48" y="1863"/>
                    <a:pt x="313" y="2212"/>
                    <a:pt x="782" y="2522"/>
                  </a:cubicBezTo>
                  <a:cubicBezTo>
                    <a:pt x="798" y="2533"/>
                    <a:pt x="814" y="2537"/>
                    <a:pt x="829" y="2537"/>
                  </a:cubicBezTo>
                  <a:cubicBezTo>
                    <a:pt x="905" y="2537"/>
                    <a:pt x="954" y="2418"/>
                    <a:pt x="874" y="2363"/>
                  </a:cubicBezTo>
                  <a:cubicBezTo>
                    <a:pt x="478" y="2094"/>
                    <a:pt x="237" y="1784"/>
                    <a:pt x="219" y="1294"/>
                  </a:cubicBezTo>
                  <a:cubicBezTo>
                    <a:pt x="203" y="845"/>
                    <a:pt x="356" y="432"/>
                    <a:pt x="741" y="183"/>
                  </a:cubicBezTo>
                  <a:cubicBezTo>
                    <a:pt x="829" y="126"/>
                    <a:pt x="775" y="1"/>
                    <a:pt x="69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p:nvPr/>
          </p:nvSpPr>
          <p:spPr>
            <a:xfrm rot="-5400000">
              <a:off x="612631" y="4734320"/>
              <a:ext cx="153311" cy="284305"/>
            </a:xfrm>
            <a:custGeom>
              <a:avLst/>
              <a:gdLst/>
              <a:ahLst/>
              <a:cxnLst/>
              <a:rect l="l" t="t" r="r" b="b"/>
              <a:pathLst>
                <a:path w="2741" h="5083" extrusionOk="0">
                  <a:moveTo>
                    <a:pt x="652" y="1"/>
                  </a:moveTo>
                  <a:cubicBezTo>
                    <a:pt x="471" y="1"/>
                    <a:pt x="286" y="29"/>
                    <a:pt x="103" y="81"/>
                  </a:cubicBezTo>
                  <a:cubicBezTo>
                    <a:pt x="1" y="110"/>
                    <a:pt x="33" y="259"/>
                    <a:pt x="127" y="259"/>
                  </a:cubicBezTo>
                  <a:cubicBezTo>
                    <a:pt x="135" y="259"/>
                    <a:pt x="143" y="258"/>
                    <a:pt x="152" y="256"/>
                  </a:cubicBezTo>
                  <a:cubicBezTo>
                    <a:pt x="313" y="213"/>
                    <a:pt x="473" y="189"/>
                    <a:pt x="628" y="189"/>
                  </a:cubicBezTo>
                  <a:cubicBezTo>
                    <a:pt x="966" y="189"/>
                    <a:pt x="1283" y="302"/>
                    <a:pt x="1542" y="576"/>
                  </a:cubicBezTo>
                  <a:cubicBezTo>
                    <a:pt x="1892" y="943"/>
                    <a:pt x="1843" y="1364"/>
                    <a:pt x="1615" y="1774"/>
                  </a:cubicBezTo>
                  <a:cubicBezTo>
                    <a:pt x="1608" y="1787"/>
                    <a:pt x="1605" y="1804"/>
                    <a:pt x="1608" y="1820"/>
                  </a:cubicBezTo>
                  <a:cubicBezTo>
                    <a:pt x="1605" y="1821"/>
                    <a:pt x="1602" y="1821"/>
                    <a:pt x="1599" y="1821"/>
                  </a:cubicBezTo>
                  <a:cubicBezTo>
                    <a:pt x="1597" y="1821"/>
                    <a:pt x="1594" y="1821"/>
                    <a:pt x="1591" y="1823"/>
                  </a:cubicBezTo>
                  <a:cubicBezTo>
                    <a:pt x="1475" y="1898"/>
                    <a:pt x="1356" y="1935"/>
                    <a:pt x="1229" y="1935"/>
                  </a:cubicBezTo>
                  <a:cubicBezTo>
                    <a:pt x="1171" y="1935"/>
                    <a:pt x="1113" y="1928"/>
                    <a:pt x="1052" y="1913"/>
                  </a:cubicBezTo>
                  <a:cubicBezTo>
                    <a:pt x="1043" y="1911"/>
                    <a:pt x="1034" y="1910"/>
                    <a:pt x="1026" y="1910"/>
                  </a:cubicBezTo>
                  <a:cubicBezTo>
                    <a:pt x="949" y="1910"/>
                    <a:pt x="912" y="2002"/>
                    <a:pt x="946" y="2060"/>
                  </a:cubicBezTo>
                  <a:cubicBezTo>
                    <a:pt x="950" y="2088"/>
                    <a:pt x="972" y="2112"/>
                    <a:pt x="1000" y="2120"/>
                  </a:cubicBezTo>
                  <a:cubicBezTo>
                    <a:pt x="1999" y="2420"/>
                    <a:pt x="2474" y="3821"/>
                    <a:pt x="2462" y="4773"/>
                  </a:cubicBezTo>
                  <a:cubicBezTo>
                    <a:pt x="2338" y="4326"/>
                    <a:pt x="2108" y="3917"/>
                    <a:pt x="1793" y="3578"/>
                  </a:cubicBezTo>
                  <a:cubicBezTo>
                    <a:pt x="1351" y="3111"/>
                    <a:pt x="812" y="2972"/>
                    <a:pt x="281" y="2654"/>
                  </a:cubicBezTo>
                  <a:cubicBezTo>
                    <a:pt x="265" y="2644"/>
                    <a:pt x="250" y="2640"/>
                    <a:pt x="235" y="2640"/>
                  </a:cubicBezTo>
                  <a:cubicBezTo>
                    <a:pt x="159" y="2640"/>
                    <a:pt x="111" y="2755"/>
                    <a:pt x="190" y="2808"/>
                  </a:cubicBezTo>
                  <a:cubicBezTo>
                    <a:pt x="646" y="3110"/>
                    <a:pt x="1156" y="3225"/>
                    <a:pt x="1563" y="3616"/>
                  </a:cubicBezTo>
                  <a:cubicBezTo>
                    <a:pt x="1963" y="4001"/>
                    <a:pt x="2218" y="4484"/>
                    <a:pt x="2348" y="5019"/>
                  </a:cubicBezTo>
                  <a:cubicBezTo>
                    <a:pt x="2359" y="5063"/>
                    <a:pt x="2392" y="5082"/>
                    <a:pt x="2427" y="5082"/>
                  </a:cubicBezTo>
                  <a:cubicBezTo>
                    <a:pt x="2478" y="5082"/>
                    <a:pt x="2533" y="5039"/>
                    <a:pt x="2518" y="4973"/>
                  </a:cubicBezTo>
                  <a:lnTo>
                    <a:pt x="2518" y="4971"/>
                  </a:lnTo>
                  <a:cubicBezTo>
                    <a:pt x="2530" y="4975"/>
                    <a:pt x="2543" y="4977"/>
                    <a:pt x="2556" y="4977"/>
                  </a:cubicBezTo>
                  <a:cubicBezTo>
                    <a:pt x="2604" y="4977"/>
                    <a:pt x="2651" y="4949"/>
                    <a:pt x="2656" y="4888"/>
                  </a:cubicBezTo>
                  <a:cubicBezTo>
                    <a:pt x="2741" y="3988"/>
                    <a:pt x="2289" y="2593"/>
                    <a:pt x="1412" y="2095"/>
                  </a:cubicBezTo>
                  <a:cubicBezTo>
                    <a:pt x="1507" y="2070"/>
                    <a:pt x="1597" y="2029"/>
                    <a:pt x="1679" y="1971"/>
                  </a:cubicBezTo>
                  <a:cubicBezTo>
                    <a:pt x="1665" y="1925"/>
                    <a:pt x="1698" y="1878"/>
                    <a:pt x="1745" y="1872"/>
                  </a:cubicBezTo>
                  <a:cubicBezTo>
                    <a:pt x="2153" y="1546"/>
                    <a:pt x="2052" y="885"/>
                    <a:pt x="1762" y="520"/>
                  </a:cubicBezTo>
                  <a:cubicBezTo>
                    <a:pt x="1471" y="154"/>
                    <a:pt x="1073" y="1"/>
                    <a:pt x="65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1"/>
            <p:cNvSpPr/>
            <p:nvPr/>
          </p:nvSpPr>
          <p:spPr>
            <a:xfrm rot="-5400000">
              <a:off x="1170751" y="4842746"/>
              <a:ext cx="101853" cy="102021"/>
            </a:xfrm>
            <a:custGeom>
              <a:avLst/>
              <a:gdLst/>
              <a:ahLst/>
              <a:cxnLst/>
              <a:rect l="l" t="t" r="r" b="b"/>
              <a:pathLst>
                <a:path w="1821" h="1824" extrusionOk="0">
                  <a:moveTo>
                    <a:pt x="754" y="197"/>
                  </a:moveTo>
                  <a:cubicBezTo>
                    <a:pt x="875" y="197"/>
                    <a:pt x="993" y="238"/>
                    <a:pt x="1104" y="311"/>
                  </a:cubicBezTo>
                  <a:cubicBezTo>
                    <a:pt x="1460" y="544"/>
                    <a:pt x="1500" y="985"/>
                    <a:pt x="1359" y="1358"/>
                  </a:cubicBezTo>
                  <a:cubicBezTo>
                    <a:pt x="1355" y="1358"/>
                    <a:pt x="1351" y="1358"/>
                    <a:pt x="1347" y="1358"/>
                  </a:cubicBezTo>
                  <a:cubicBezTo>
                    <a:pt x="1335" y="1358"/>
                    <a:pt x="1324" y="1359"/>
                    <a:pt x="1313" y="1363"/>
                  </a:cubicBezTo>
                  <a:cubicBezTo>
                    <a:pt x="1289" y="1256"/>
                    <a:pt x="1249" y="1154"/>
                    <a:pt x="1193" y="1059"/>
                  </a:cubicBezTo>
                  <a:cubicBezTo>
                    <a:pt x="1112" y="918"/>
                    <a:pt x="1007" y="750"/>
                    <a:pt x="843" y="750"/>
                  </a:cubicBezTo>
                  <a:cubicBezTo>
                    <a:pt x="812" y="750"/>
                    <a:pt x="779" y="756"/>
                    <a:pt x="744" y="769"/>
                  </a:cubicBezTo>
                  <a:cubicBezTo>
                    <a:pt x="725" y="776"/>
                    <a:pt x="709" y="790"/>
                    <a:pt x="698" y="809"/>
                  </a:cubicBezTo>
                  <a:cubicBezTo>
                    <a:pt x="682" y="789"/>
                    <a:pt x="660" y="776"/>
                    <a:pt x="638" y="776"/>
                  </a:cubicBezTo>
                  <a:cubicBezTo>
                    <a:pt x="620" y="776"/>
                    <a:pt x="602" y="785"/>
                    <a:pt x="590" y="806"/>
                  </a:cubicBezTo>
                  <a:cubicBezTo>
                    <a:pt x="568" y="862"/>
                    <a:pt x="533" y="890"/>
                    <a:pt x="484" y="890"/>
                  </a:cubicBezTo>
                  <a:cubicBezTo>
                    <a:pt x="443" y="890"/>
                    <a:pt x="392" y="870"/>
                    <a:pt x="331" y="831"/>
                  </a:cubicBezTo>
                  <a:cubicBezTo>
                    <a:pt x="318" y="813"/>
                    <a:pt x="297" y="804"/>
                    <a:pt x="276" y="804"/>
                  </a:cubicBezTo>
                  <a:cubicBezTo>
                    <a:pt x="296" y="790"/>
                    <a:pt x="303" y="766"/>
                    <a:pt x="294" y="744"/>
                  </a:cubicBezTo>
                  <a:cubicBezTo>
                    <a:pt x="211" y="532"/>
                    <a:pt x="300" y="362"/>
                    <a:pt x="503" y="258"/>
                  </a:cubicBezTo>
                  <a:cubicBezTo>
                    <a:pt x="587" y="216"/>
                    <a:pt x="671" y="197"/>
                    <a:pt x="754" y="197"/>
                  </a:cubicBezTo>
                  <a:close/>
                  <a:moveTo>
                    <a:pt x="769" y="0"/>
                  </a:moveTo>
                  <a:cubicBezTo>
                    <a:pt x="550" y="0"/>
                    <a:pt x="326" y="105"/>
                    <a:pt x="183" y="265"/>
                  </a:cubicBezTo>
                  <a:cubicBezTo>
                    <a:pt x="38" y="430"/>
                    <a:pt x="1" y="686"/>
                    <a:pt x="202" y="815"/>
                  </a:cubicBezTo>
                  <a:cubicBezTo>
                    <a:pt x="210" y="819"/>
                    <a:pt x="220" y="821"/>
                    <a:pt x="229" y="821"/>
                  </a:cubicBezTo>
                  <a:cubicBezTo>
                    <a:pt x="190" y="844"/>
                    <a:pt x="164" y="892"/>
                    <a:pt x="195" y="935"/>
                  </a:cubicBezTo>
                  <a:cubicBezTo>
                    <a:pt x="264" y="1035"/>
                    <a:pt x="358" y="1115"/>
                    <a:pt x="475" y="1115"/>
                  </a:cubicBezTo>
                  <a:cubicBezTo>
                    <a:pt x="499" y="1115"/>
                    <a:pt x="523" y="1112"/>
                    <a:pt x="549" y="1105"/>
                  </a:cubicBezTo>
                  <a:cubicBezTo>
                    <a:pt x="648" y="1078"/>
                    <a:pt x="719" y="1009"/>
                    <a:pt x="728" y="920"/>
                  </a:cubicBezTo>
                  <a:cubicBezTo>
                    <a:pt x="742" y="929"/>
                    <a:pt x="758" y="933"/>
                    <a:pt x="774" y="933"/>
                  </a:cubicBezTo>
                  <a:cubicBezTo>
                    <a:pt x="779" y="933"/>
                    <a:pt x="784" y="933"/>
                    <a:pt x="789" y="932"/>
                  </a:cubicBezTo>
                  <a:cubicBezTo>
                    <a:pt x="794" y="931"/>
                    <a:pt x="800" y="930"/>
                    <a:pt x="805" y="930"/>
                  </a:cubicBezTo>
                  <a:cubicBezTo>
                    <a:pt x="915" y="930"/>
                    <a:pt x="1004" y="1119"/>
                    <a:pt x="1042" y="1192"/>
                  </a:cubicBezTo>
                  <a:cubicBezTo>
                    <a:pt x="1125" y="1352"/>
                    <a:pt x="1178" y="1505"/>
                    <a:pt x="1086" y="1678"/>
                  </a:cubicBezTo>
                  <a:cubicBezTo>
                    <a:pt x="1044" y="1759"/>
                    <a:pt x="1106" y="1823"/>
                    <a:pt x="1174" y="1823"/>
                  </a:cubicBezTo>
                  <a:cubicBezTo>
                    <a:pt x="1205" y="1823"/>
                    <a:pt x="1237" y="1810"/>
                    <a:pt x="1261" y="1779"/>
                  </a:cubicBezTo>
                  <a:cubicBezTo>
                    <a:pt x="1319" y="1706"/>
                    <a:pt x="1363" y="1623"/>
                    <a:pt x="1393" y="1536"/>
                  </a:cubicBezTo>
                  <a:cubicBezTo>
                    <a:pt x="1399" y="1538"/>
                    <a:pt x="1405" y="1539"/>
                    <a:pt x="1412" y="1539"/>
                  </a:cubicBezTo>
                  <a:cubicBezTo>
                    <a:pt x="1435" y="1539"/>
                    <a:pt x="1457" y="1526"/>
                    <a:pt x="1468" y="1505"/>
                  </a:cubicBezTo>
                  <a:cubicBezTo>
                    <a:pt x="1821" y="954"/>
                    <a:pt x="1571" y="174"/>
                    <a:pt x="915" y="17"/>
                  </a:cubicBezTo>
                  <a:cubicBezTo>
                    <a:pt x="867" y="5"/>
                    <a:pt x="818" y="0"/>
                    <a:pt x="76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1"/>
            <p:cNvSpPr/>
            <p:nvPr/>
          </p:nvSpPr>
          <p:spPr>
            <a:xfrm rot="-5400000">
              <a:off x="915420" y="4792854"/>
              <a:ext cx="254045" cy="279047"/>
            </a:xfrm>
            <a:custGeom>
              <a:avLst/>
              <a:gdLst/>
              <a:ahLst/>
              <a:cxnLst/>
              <a:rect l="l" t="t" r="r" b="b"/>
              <a:pathLst>
                <a:path w="4542" h="4989" extrusionOk="0">
                  <a:moveTo>
                    <a:pt x="1255" y="1"/>
                  </a:moveTo>
                  <a:cubicBezTo>
                    <a:pt x="1253" y="1"/>
                    <a:pt x="1250" y="1"/>
                    <a:pt x="1248" y="1"/>
                  </a:cubicBezTo>
                  <a:cubicBezTo>
                    <a:pt x="384" y="76"/>
                    <a:pt x="1" y="1057"/>
                    <a:pt x="44" y="1817"/>
                  </a:cubicBezTo>
                  <a:cubicBezTo>
                    <a:pt x="47" y="1879"/>
                    <a:pt x="95" y="1906"/>
                    <a:pt x="143" y="1906"/>
                  </a:cubicBezTo>
                  <a:cubicBezTo>
                    <a:pt x="153" y="1906"/>
                    <a:pt x="163" y="1905"/>
                    <a:pt x="172" y="1902"/>
                  </a:cubicBezTo>
                  <a:lnTo>
                    <a:pt x="172" y="1902"/>
                  </a:lnTo>
                  <a:cubicBezTo>
                    <a:pt x="171" y="1935"/>
                    <a:pt x="165" y="1966"/>
                    <a:pt x="167" y="2000"/>
                  </a:cubicBezTo>
                  <a:cubicBezTo>
                    <a:pt x="167" y="2056"/>
                    <a:pt x="209" y="2084"/>
                    <a:pt x="251" y="2084"/>
                  </a:cubicBezTo>
                  <a:cubicBezTo>
                    <a:pt x="293" y="2084"/>
                    <a:pt x="336" y="2056"/>
                    <a:pt x="340" y="2000"/>
                  </a:cubicBezTo>
                  <a:lnTo>
                    <a:pt x="987" y="1043"/>
                  </a:lnTo>
                  <a:lnTo>
                    <a:pt x="1411" y="978"/>
                  </a:lnTo>
                  <a:cubicBezTo>
                    <a:pt x="1496" y="973"/>
                    <a:pt x="1581" y="970"/>
                    <a:pt x="1667" y="970"/>
                  </a:cubicBezTo>
                  <a:cubicBezTo>
                    <a:pt x="1790" y="970"/>
                    <a:pt x="1913" y="976"/>
                    <a:pt x="2036" y="987"/>
                  </a:cubicBezTo>
                  <a:cubicBezTo>
                    <a:pt x="2751" y="1048"/>
                    <a:pt x="3343" y="1298"/>
                    <a:pt x="3725" y="1936"/>
                  </a:cubicBezTo>
                  <a:cubicBezTo>
                    <a:pt x="4250" y="2813"/>
                    <a:pt x="4364" y="3908"/>
                    <a:pt x="4324" y="4904"/>
                  </a:cubicBezTo>
                  <a:cubicBezTo>
                    <a:pt x="4321" y="4960"/>
                    <a:pt x="4363" y="4988"/>
                    <a:pt x="4406" y="4988"/>
                  </a:cubicBezTo>
                  <a:cubicBezTo>
                    <a:pt x="4450" y="4988"/>
                    <a:pt x="4495" y="4960"/>
                    <a:pt x="4498" y="4904"/>
                  </a:cubicBezTo>
                  <a:cubicBezTo>
                    <a:pt x="4541" y="4275"/>
                    <a:pt x="4507" y="3486"/>
                    <a:pt x="4307" y="2769"/>
                  </a:cubicBezTo>
                  <a:cubicBezTo>
                    <a:pt x="4230" y="1522"/>
                    <a:pt x="3586" y="672"/>
                    <a:pt x="2483" y="56"/>
                  </a:cubicBezTo>
                  <a:cubicBezTo>
                    <a:pt x="2471" y="49"/>
                    <a:pt x="2459" y="46"/>
                    <a:pt x="2448" y="46"/>
                  </a:cubicBezTo>
                  <a:cubicBezTo>
                    <a:pt x="2384" y="46"/>
                    <a:pt x="2341" y="144"/>
                    <a:pt x="2410" y="179"/>
                  </a:cubicBezTo>
                  <a:cubicBezTo>
                    <a:pt x="2911" y="419"/>
                    <a:pt x="3481" y="909"/>
                    <a:pt x="3751" y="1394"/>
                  </a:cubicBezTo>
                  <a:cubicBezTo>
                    <a:pt x="3833" y="1550"/>
                    <a:pt x="3897" y="1714"/>
                    <a:pt x="3943" y="1883"/>
                  </a:cubicBezTo>
                  <a:cubicBezTo>
                    <a:pt x="3708" y="1488"/>
                    <a:pt x="3388" y="1165"/>
                    <a:pt x="2955" y="977"/>
                  </a:cubicBezTo>
                  <a:cubicBezTo>
                    <a:pt x="2623" y="833"/>
                    <a:pt x="2188" y="742"/>
                    <a:pt x="1760" y="742"/>
                  </a:cubicBezTo>
                  <a:cubicBezTo>
                    <a:pt x="1102" y="742"/>
                    <a:pt x="462" y="956"/>
                    <a:pt x="245" y="1517"/>
                  </a:cubicBezTo>
                  <a:cubicBezTo>
                    <a:pt x="295" y="907"/>
                    <a:pt x="615" y="272"/>
                    <a:pt x="1271" y="177"/>
                  </a:cubicBezTo>
                  <a:cubicBezTo>
                    <a:pt x="1367" y="163"/>
                    <a:pt x="1348" y="1"/>
                    <a:pt x="125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1"/>
            <p:cNvSpPr/>
            <p:nvPr/>
          </p:nvSpPr>
          <p:spPr>
            <a:xfrm rot="-5400000">
              <a:off x="882755" y="4947060"/>
              <a:ext cx="43068" cy="13144"/>
            </a:xfrm>
            <a:custGeom>
              <a:avLst/>
              <a:gdLst/>
              <a:ahLst/>
              <a:cxnLst/>
              <a:rect l="l" t="t" r="r" b="b"/>
              <a:pathLst>
                <a:path w="770" h="235" extrusionOk="0">
                  <a:moveTo>
                    <a:pt x="159" y="0"/>
                  </a:moveTo>
                  <a:cubicBezTo>
                    <a:pt x="142" y="0"/>
                    <a:pt x="126" y="0"/>
                    <a:pt x="109" y="1"/>
                  </a:cubicBezTo>
                  <a:cubicBezTo>
                    <a:pt x="1" y="2"/>
                    <a:pt x="1" y="168"/>
                    <a:pt x="109" y="171"/>
                  </a:cubicBezTo>
                  <a:cubicBezTo>
                    <a:pt x="300" y="175"/>
                    <a:pt x="485" y="235"/>
                    <a:pt x="673" y="235"/>
                  </a:cubicBezTo>
                  <a:cubicBezTo>
                    <a:pt x="681" y="235"/>
                    <a:pt x="690" y="235"/>
                    <a:pt x="698" y="235"/>
                  </a:cubicBezTo>
                  <a:cubicBezTo>
                    <a:pt x="758" y="233"/>
                    <a:pt x="769" y="162"/>
                    <a:pt x="727" y="129"/>
                  </a:cubicBezTo>
                  <a:cubicBezTo>
                    <a:pt x="568" y="12"/>
                    <a:pt x="354" y="0"/>
                    <a:pt x="15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 name="Google Shape;49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494" name="Google Shape;494;p21"/>
          <p:cNvSpPr txBox="1">
            <a:spLocks noGrp="1"/>
          </p:cNvSpPr>
          <p:nvPr>
            <p:ph type="subTitle" idx="1"/>
          </p:nvPr>
        </p:nvSpPr>
        <p:spPr>
          <a:xfrm>
            <a:off x="720020" y="1547850"/>
            <a:ext cx="3813300" cy="67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95" name="Google Shape;495;p21"/>
          <p:cNvSpPr txBox="1">
            <a:spLocks noGrp="1"/>
          </p:cNvSpPr>
          <p:nvPr>
            <p:ph type="subTitle" idx="2"/>
          </p:nvPr>
        </p:nvSpPr>
        <p:spPr>
          <a:xfrm>
            <a:off x="4615744" y="1547702"/>
            <a:ext cx="3811500" cy="67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96" name="Google Shape;496;p21"/>
          <p:cNvSpPr txBox="1">
            <a:spLocks noGrp="1"/>
          </p:cNvSpPr>
          <p:nvPr>
            <p:ph type="subTitle" idx="3"/>
          </p:nvPr>
        </p:nvSpPr>
        <p:spPr>
          <a:xfrm>
            <a:off x="718325" y="2638206"/>
            <a:ext cx="3813300" cy="79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97" name="Google Shape;497;p21"/>
          <p:cNvSpPr txBox="1">
            <a:spLocks noGrp="1"/>
          </p:cNvSpPr>
          <p:nvPr>
            <p:ph type="subTitle" idx="4"/>
          </p:nvPr>
        </p:nvSpPr>
        <p:spPr>
          <a:xfrm>
            <a:off x="4614050" y="2638379"/>
            <a:ext cx="3811500" cy="79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98" name="Google Shape;498;p21"/>
          <p:cNvSpPr txBox="1">
            <a:spLocks noGrp="1"/>
          </p:cNvSpPr>
          <p:nvPr>
            <p:ph type="subTitle" idx="5"/>
          </p:nvPr>
        </p:nvSpPr>
        <p:spPr>
          <a:xfrm>
            <a:off x="718375" y="3854376"/>
            <a:ext cx="3813300" cy="79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499" name="Google Shape;499;p21"/>
          <p:cNvSpPr txBox="1">
            <a:spLocks noGrp="1"/>
          </p:cNvSpPr>
          <p:nvPr>
            <p:ph type="subTitle" idx="6"/>
          </p:nvPr>
        </p:nvSpPr>
        <p:spPr>
          <a:xfrm>
            <a:off x="4614100" y="3851425"/>
            <a:ext cx="3811500" cy="79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500" name="Google Shape;500;p21"/>
          <p:cNvSpPr txBox="1">
            <a:spLocks noGrp="1"/>
          </p:cNvSpPr>
          <p:nvPr>
            <p:ph type="subTitle" idx="7"/>
          </p:nvPr>
        </p:nvSpPr>
        <p:spPr>
          <a:xfrm>
            <a:off x="720020" y="1209525"/>
            <a:ext cx="38133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01" name="Google Shape;501;p21"/>
          <p:cNvSpPr txBox="1">
            <a:spLocks noGrp="1"/>
          </p:cNvSpPr>
          <p:nvPr>
            <p:ph type="subTitle" idx="8"/>
          </p:nvPr>
        </p:nvSpPr>
        <p:spPr>
          <a:xfrm>
            <a:off x="4615744" y="1209525"/>
            <a:ext cx="38115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02" name="Google Shape;502;p21"/>
          <p:cNvSpPr txBox="1">
            <a:spLocks noGrp="1"/>
          </p:cNvSpPr>
          <p:nvPr>
            <p:ph type="subTitle" idx="9"/>
          </p:nvPr>
        </p:nvSpPr>
        <p:spPr>
          <a:xfrm>
            <a:off x="718382" y="3515544"/>
            <a:ext cx="38133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03" name="Google Shape;503;p21"/>
          <p:cNvSpPr txBox="1">
            <a:spLocks noGrp="1"/>
          </p:cNvSpPr>
          <p:nvPr>
            <p:ph type="subTitle" idx="13"/>
          </p:nvPr>
        </p:nvSpPr>
        <p:spPr>
          <a:xfrm>
            <a:off x="718325" y="2302491"/>
            <a:ext cx="38133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04" name="Google Shape;504;p21"/>
          <p:cNvSpPr txBox="1">
            <a:spLocks noGrp="1"/>
          </p:cNvSpPr>
          <p:nvPr>
            <p:ph type="subTitle" idx="14"/>
          </p:nvPr>
        </p:nvSpPr>
        <p:spPr>
          <a:xfrm>
            <a:off x="4614050" y="2302478"/>
            <a:ext cx="38115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05" name="Google Shape;505;p21"/>
          <p:cNvSpPr txBox="1">
            <a:spLocks noGrp="1"/>
          </p:cNvSpPr>
          <p:nvPr>
            <p:ph type="subTitle" idx="15"/>
          </p:nvPr>
        </p:nvSpPr>
        <p:spPr>
          <a:xfrm>
            <a:off x="4614106" y="3515545"/>
            <a:ext cx="3811500" cy="43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Forum"/>
                <a:ea typeface="Forum"/>
                <a:cs typeface="Forum"/>
                <a:sym typeface="For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Tree>
    <p:extLst>
      <p:ext uri="{BB962C8B-B14F-4D97-AF65-F5344CB8AC3E}">
        <p14:creationId xmlns:p14="http://schemas.microsoft.com/office/powerpoint/2010/main" val="4160616391"/>
      </p:ext>
    </p:extLst>
  </p:cSld>
  <p:clrMapOvr>
    <a:masterClrMapping/>
  </p:clrMapOvr>
  <p:hf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506"/>
        <p:cNvGrpSpPr/>
        <p:nvPr/>
      </p:nvGrpSpPr>
      <p:grpSpPr>
        <a:xfrm>
          <a:off x="0" y="0"/>
          <a:ext cx="0" cy="0"/>
          <a:chOff x="0" y="0"/>
          <a:chExt cx="0" cy="0"/>
        </a:xfrm>
      </p:grpSpPr>
      <p:pic>
        <p:nvPicPr>
          <p:cNvPr id="507" name="Google Shape;507;p22"/>
          <p:cNvPicPr preferRelativeResize="0"/>
          <p:nvPr/>
        </p:nvPicPr>
        <p:blipFill rotWithShape="1">
          <a:blip r:embed="rId2">
            <a:alphaModFix/>
          </a:blip>
          <a:srcRect t="57243"/>
          <a:stretch/>
        </p:blipFill>
        <p:spPr>
          <a:xfrm>
            <a:off x="0" y="0"/>
            <a:ext cx="9144003" cy="1439426"/>
          </a:xfrm>
          <a:prstGeom prst="rect">
            <a:avLst/>
          </a:prstGeom>
          <a:noFill/>
          <a:ln>
            <a:noFill/>
          </a:ln>
        </p:spPr>
      </p:pic>
      <p:pic>
        <p:nvPicPr>
          <p:cNvPr id="508" name="Google Shape;508;p22"/>
          <p:cNvPicPr preferRelativeResize="0"/>
          <p:nvPr/>
        </p:nvPicPr>
        <p:blipFill rotWithShape="1">
          <a:blip r:embed="rId3">
            <a:alphaModFix/>
          </a:blip>
          <a:srcRect b="10857"/>
          <a:stretch/>
        </p:blipFill>
        <p:spPr>
          <a:xfrm flipH="1">
            <a:off x="3" y="2779268"/>
            <a:ext cx="9143997" cy="2364225"/>
          </a:xfrm>
          <a:prstGeom prst="rect">
            <a:avLst/>
          </a:prstGeom>
          <a:noFill/>
          <a:ln>
            <a:noFill/>
          </a:ln>
        </p:spPr>
      </p:pic>
      <p:sp>
        <p:nvSpPr>
          <p:cNvPr id="509" name="Google Shape;509;p22"/>
          <p:cNvSpPr txBox="1">
            <a:spLocks noGrp="1"/>
          </p:cNvSpPr>
          <p:nvPr>
            <p:ph type="title"/>
          </p:nvPr>
        </p:nvSpPr>
        <p:spPr>
          <a:xfrm>
            <a:off x="713221" y="539500"/>
            <a:ext cx="30402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72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510" name="Google Shape;510;p22"/>
          <p:cNvSpPr txBox="1">
            <a:spLocks noGrp="1"/>
          </p:cNvSpPr>
          <p:nvPr>
            <p:ph type="subTitle" idx="1"/>
          </p:nvPr>
        </p:nvSpPr>
        <p:spPr>
          <a:xfrm>
            <a:off x="713225" y="2023450"/>
            <a:ext cx="3040200" cy="105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r>
              <a:rPr lang="en-US"/>
              <a:t>Click to edit Master subtitle style</a:t>
            </a:r>
            <a:endParaRPr/>
          </a:p>
        </p:txBody>
      </p:sp>
      <p:sp>
        <p:nvSpPr>
          <p:cNvPr id="511" name="Google Shape;511;p22"/>
          <p:cNvSpPr txBox="1"/>
          <p:nvPr/>
        </p:nvSpPr>
        <p:spPr>
          <a:xfrm>
            <a:off x="713225" y="3336475"/>
            <a:ext cx="3284700" cy="772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Martel"/>
                <a:ea typeface="Martel"/>
                <a:cs typeface="Martel"/>
                <a:sym typeface="Martel"/>
              </a:rPr>
              <a:t>CREDITS</a:t>
            </a:r>
            <a:r>
              <a:rPr lang="en" sz="1000">
                <a:solidFill>
                  <a:schemeClr val="dk1"/>
                </a:solidFill>
                <a:latin typeface="Martel"/>
                <a:ea typeface="Martel"/>
                <a:cs typeface="Martel"/>
                <a:sym typeface="Martel"/>
              </a:rPr>
              <a:t>: Diese Präsentationsvorlage wurde von </a:t>
            </a:r>
            <a:r>
              <a:rPr lang="en" sz="1000" b="1" u="sng">
                <a:solidFill>
                  <a:schemeClr val="dk1"/>
                </a:solidFill>
                <a:latin typeface="Martel"/>
                <a:ea typeface="Martel"/>
                <a:cs typeface="Martel"/>
                <a:sym typeface="Martel"/>
                <a:hlinkClick r:id="rId4">
                  <a:extLst>
                    <a:ext uri="{A12FA001-AC4F-418D-AE19-62706E023703}">
                      <ahyp:hlinkClr xmlns:ahyp="http://schemas.microsoft.com/office/drawing/2018/hyperlinkcolor" val="tx"/>
                    </a:ext>
                  </a:extLst>
                </a:hlinkClick>
              </a:rPr>
              <a:t>Slidesgo</a:t>
            </a:r>
            <a:r>
              <a:rPr lang="en" sz="1000">
                <a:solidFill>
                  <a:schemeClr val="dk1"/>
                </a:solidFill>
                <a:uFill>
                  <a:noFill/>
                </a:uFill>
                <a:latin typeface="Martel"/>
                <a:ea typeface="Martel"/>
                <a:cs typeface="Martel"/>
                <a:sym typeface="Martel"/>
                <a:hlinkClick r:id="rId4">
                  <a:extLst>
                    <a:ext uri="{A12FA001-AC4F-418D-AE19-62706E023703}">
                      <ahyp:hlinkClr xmlns:ahyp="http://schemas.microsoft.com/office/drawing/2018/hyperlinkcolor" val="tx"/>
                    </a:ext>
                  </a:extLst>
                </a:hlinkClick>
              </a:rPr>
              <a:t> </a:t>
            </a:r>
            <a:r>
              <a:rPr lang="en" sz="1000">
                <a:solidFill>
                  <a:schemeClr val="dk1"/>
                </a:solidFill>
                <a:latin typeface="Martel"/>
                <a:ea typeface="Martel"/>
                <a:cs typeface="Martel"/>
                <a:sym typeface="Martel"/>
              </a:rPr>
              <a:t>erstellt, inklusive Icons von </a:t>
            </a:r>
            <a:r>
              <a:rPr lang="en" sz="1000" b="1" u="sng">
                <a:solidFill>
                  <a:schemeClr val="dk1"/>
                </a:solidFill>
                <a:latin typeface="Martel"/>
                <a:ea typeface="Martel"/>
                <a:cs typeface="Martel"/>
                <a:sym typeface="Martel"/>
                <a:hlinkClick r:id="rId5">
                  <a:extLst>
                    <a:ext uri="{A12FA001-AC4F-418D-AE19-62706E023703}">
                      <ahyp:hlinkClr xmlns:ahyp="http://schemas.microsoft.com/office/drawing/2018/hyperlinkcolor" val="tx"/>
                    </a:ext>
                  </a:extLst>
                </a:hlinkClick>
              </a:rPr>
              <a:t>Flaticon</a:t>
            </a:r>
            <a:r>
              <a:rPr lang="en" sz="1000" b="1">
                <a:solidFill>
                  <a:schemeClr val="dk1"/>
                </a:solidFill>
                <a:latin typeface="Martel"/>
                <a:ea typeface="Martel"/>
                <a:cs typeface="Martel"/>
                <a:sym typeface="Martel"/>
              </a:rPr>
              <a:t> </a:t>
            </a:r>
            <a:r>
              <a:rPr lang="en" sz="1000">
                <a:solidFill>
                  <a:schemeClr val="dk1"/>
                </a:solidFill>
                <a:latin typeface="Martel"/>
                <a:ea typeface="Martel"/>
                <a:cs typeface="Martel"/>
                <a:sym typeface="Martel"/>
              </a:rPr>
              <a:t>und Infografiken &amp; Bildern von </a:t>
            </a:r>
            <a:r>
              <a:rPr lang="en" sz="1000" b="1" u="sng">
                <a:solidFill>
                  <a:schemeClr val="dk1"/>
                </a:solidFill>
                <a:latin typeface="Martel"/>
                <a:ea typeface="Martel"/>
                <a:cs typeface="Martel"/>
                <a:sym typeface="Martel"/>
                <a:hlinkClick r:id="rId6">
                  <a:extLst>
                    <a:ext uri="{A12FA001-AC4F-418D-AE19-62706E023703}">
                      <ahyp:hlinkClr xmlns:ahyp="http://schemas.microsoft.com/office/drawing/2018/hyperlinkcolor" val="tx"/>
                    </a:ext>
                  </a:extLst>
                </a:hlinkClick>
              </a:rPr>
              <a:t>Freepik </a:t>
            </a:r>
            <a:r>
              <a:rPr lang="en" sz="1000" u="sng">
                <a:solidFill>
                  <a:schemeClr val="dk1"/>
                </a:solidFill>
                <a:latin typeface="Martel"/>
                <a:ea typeface="Martel"/>
                <a:cs typeface="Martel"/>
                <a:sym typeface="Martel"/>
              </a:rPr>
              <a:t> </a:t>
            </a:r>
            <a:endParaRPr sz="1000" b="1" u="sng">
              <a:solidFill>
                <a:schemeClr val="dk1"/>
              </a:solidFill>
              <a:latin typeface="Martel"/>
              <a:ea typeface="Martel"/>
              <a:cs typeface="Martel"/>
              <a:sym typeface="Martel"/>
            </a:endParaRPr>
          </a:p>
        </p:txBody>
      </p:sp>
    </p:spTree>
    <p:extLst>
      <p:ext uri="{BB962C8B-B14F-4D97-AF65-F5344CB8AC3E}">
        <p14:creationId xmlns:p14="http://schemas.microsoft.com/office/powerpoint/2010/main" val="1117962706"/>
      </p:ext>
    </p:extLst>
  </p:cSld>
  <p:clrMapOvr>
    <a:masterClrMapping/>
  </p:clrMapOvr>
  <p:hf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512"/>
        <p:cNvGrpSpPr/>
        <p:nvPr/>
      </p:nvGrpSpPr>
      <p:grpSpPr>
        <a:xfrm>
          <a:off x="0" y="0"/>
          <a:ext cx="0" cy="0"/>
          <a:chOff x="0" y="0"/>
          <a:chExt cx="0" cy="0"/>
        </a:xfrm>
      </p:grpSpPr>
      <p:pic>
        <p:nvPicPr>
          <p:cNvPr id="513" name="Google Shape;513;p23"/>
          <p:cNvPicPr preferRelativeResize="0"/>
          <p:nvPr/>
        </p:nvPicPr>
        <p:blipFill>
          <a:blip r:embed="rId2">
            <a:alphaModFix/>
          </a:blip>
          <a:stretch>
            <a:fillRect/>
          </a:stretch>
        </p:blipFill>
        <p:spPr>
          <a:xfrm rot="-1800000" flipH="1">
            <a:off x="7280292" y="-413819"/>
            <a:ext cx="2044891" cy="2553192"/>
          </a:xfrm>
          <a:prstGeom prst="rect">
            <a:avLst/>
          </a:prstGeom>
          <a:noFill/>
          <a:ln>
            <a:noFill/>
          </a:ln>
        </p:spPr>
      </p:pic>
      <p:pic>
        <p:nvPicPr>
          <p:cNvPr id="514" name="Google Shape;514;p23"/>
          <p:cNvPicPr preferRelativeResize="0"/>
          <p:nvPr/>
        </p:nvPicPr>
        <p:blipFill rotWithShape="1">
          <a:blip r:embed="rId3">
            <a:alphaModFix/>
          </a:blip>
          <a:srcRect b="30473"/>
          <a:stretch/>
        </p:blipFill>
        <p:spPr>
          <a:xfrm>
            <a:off x="0" y="3299550"/>
            <a:ext cx="9144003" cy="1843950"/>
          </a:xfrm>
          <a:prstGeom prst="rect">
            <a:avLst/>
          </a:prstGeom>
          <a:noFill/>
          <a:ln>
            <a:noFill/>
          </a:ln>
        </p:spPr>
      </p:pic>
      <p:pic>
        <p:nvPicPr>
          <p:cNvPr id="515" name="Google Shape;515;p23"/>
          <p:cNvPicPr preferRelativeResize="0"/>
          <p:nvPr/>
        </p:nvPicPr>
        <p:blipFill>
          <a:blip r:embed="rId2">
            <a:alphaModFix/>
          </a:blip>
          <a:stretch>
            <a:fillRect/>
          </a:stretch>
        </p:blipFill>
        <p:spPr>
          <a:xfrm rot="-1387541">
            <a:off x="8163280" y="1156954"/>
            <a:ext cx="2044890" cy="2553191"/>
          </a:xfrm>
          <a:prstGeom prst="rect">
            <a:avLst/>
          </a:prstGeom>
          <a:noFill/>
          <a:ln>
            <a:noFill/>
          </a:ln>
        </p:spPr>
      </p:pic>
    </p:spTree>
    <p:extLst>
      <p:ext uri="{BB962C8B-B14F-4D97-AF65-F5344CB8AC3E}">
        <p14:creationId xmlns:p14="http://schemas.microsoft.com/office/powerpoint/2010/main" val="16743762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516"/>
        <p:cNvGrpSpPr/>
        <p:nvPr/>
      </p:nvGrpSpPr>
      <p:grpSpPr>
        <a:xfrm>
          <a:off x="0" y="0"/>
          <a:ext cx="0" cy="0"/>
          <a:chOff x="0" y="0"/>
          <a:chExt cx="0" cy="0"/>
        </a:xfrm>
      </p:grpSpPr>
      <p:pic>
        <p:nvPicPr>
          <p:cNvPr id="517" name="Google Shape;517;p24"/>
          <p:cNvPicPr preferRelativeResize="0"/>
          <p:nvPr/>
        </p:nvPicPr>
        <p:blipFill rotWithShape="1">
          <a:blip r:embed="rId2">
            <a:alphaModFix/>
          </a:blip>
          <a:srcRect b="10857"/>
          <a:stretch/>
        </p:blipFill>
        <p:spPr>
          <a:xfrm rot="10800000">
            <a:off x="3" y="-7"/>
            <a:ext cx="9143997" cy="2364225"/>
          </a:xfrm>
          <a:prstGeom prst="rect">
            <a:avLst/>
          </a:prstGeom>
          <a:noFill/>
          <a:ln>
            <a:noFill/>
          </a:ln>
        </p:spPr>
      </p:pic>
      <p:pic>
        <p:nvPicPr>
          <p:cNvPr id="518" name="Google Shape;518;p24"/>
          <p:cNvPicPr preferRelativeResize="0"/>
          <p:nvPr/>
        </p:nvPicPr>
        <p:blipFill rotWithShape="1">
          <a:blip r:embed="rId3">
            <a:alphaModFix/>
          </a:blip>
          <a:srcRect t="57243"/>
          <a:stretch/>
        </p:blipFill>
        <p:spPr>
          <a:xfrm rot="10800000">
            <a:off x="0" y="3704075"/>
            <a:ext cx="9144003" cy="1439426"/>
          </a:xfrm>
          <a:prstGeom prst="rect">
            <a:avLst/>
          </a:prstGeom>
          <a:noFill/>
          <a:ln>
            <a:noFill/>
          </a:ln>
        </p:spPr>
      </p:pic>
      <p:pic>
        <p:nvPicPr>
          <p:cNvPr id="519" name="Google Shape;519;p24"/>
          <p:cNvPicPr preferRelativeResize="0"/>
          <p:nvPr/>
        </p:nvPicPr>
        <p:blipFill>
          <a:blip r:embed="rId4">
            <a:alphaModFix/>
          </a:blip>
          <a:stretch>
            <a:fillRect/>
          </a:stretch>
        </p:blipFill>
        <p:spPr>
          <a:xfrm rot="1966250">
            <a:off x="-236509" y="-119125"/>
            <a:ext cx="1052571" cy="1938551"/>
          </a:xfrm>
          <a:prstGeom prst="rect">
            <a:avLst/>
          </a:prstGeom>
          <a:noFill/>
          <a:ln>
            <a:noFill/>
          </a:ln>
        </p:spPr>
      </p:pic>
      <p:pic>
        <p:nvPicPr>
          <p:cNvPr id="520" name="Google Shape;520;p24"/>
          <p:cNvPicPr preferRelativeResize="0"/>
          <p:nvPr/>
        </p:nvPicPr>
        <p:blipFill rotWithShape="1">
          <a:blip r:embed="rId5">
            <a:alphaModFix/>
          </a:blip>
          <a:srcRect/>
          <a:stretch/>
        </p:blipFill>
        <p:spPr>
          <a:xfrm rot="3775728">
            <a:off x="7652601" y="3390939"/>
            <a:ext cx="1635353" cy="2741969"/>
          </a:xfrm>
          <a:prstGeom prst="rect">
            <a:avLst/>
          </a:prstGeom>
          <a:noFill/>
          <a:ln>
            <a:noFill/>
          </a:ln>
        </p:spPr>
      </p:pic>
      <p:pic>
        <p:nvPicPr>
          <p:cNvPr id="521" name="Google Shape;521;p24"/>
          <p:cNvPicPr preferRelativeResize="0"/>
          <p:nvPr/>
        </p:nvPicPr>
        <p:blipFill>
          <a:blip r:embed="rId4">
            <a:alphaModFix/>
          </a:blip>
          <a:stretch>
            <a:fillRect/>
          </a:stretch>
        </p:blipFill>
        <p:spPr>
          <a:xfrm rot="-512276" flipH="1">
            <a:off x="8287639" y="3249724"/>
            <a:ext cx="1052572" cy="1938550"/>
          </a:xfrm>
          <a:prstGeom prst="rect">
            <a:avLst/>
          </a:prstGeom>
          <a:noFill/>
          <a:ln>
            <a:noFill/>
          </a:ln>
        </p:spPr>
      </p:pic>
    </p:spTree>
    <p:extLst>
      <p:ext uri="{BB962C8B-B14F-4D97-AF65-F5344CB8AC3E}">
        <p14:creationId xmlns:p14="http://schemas.microsoft.com/office/powerpoint/2010/main" val="3908154168"/>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54"/>
        <p:cNvGrpSpPr/>
        <p:nvPr/>
      </p:nvGrpSpPr>
      <p:grpSpPr>
        <a:xfrm>
          <a:off x="0" y="0"/>
          <a:ext cx="0" cy="0"/>
          <a:chOff x="0" y="0"/>
          <a:chExt cx="0" cy="0"/>
        </a:xfrm>
      </p:grpSpPr>
      <p:sp>
        <p:nvSpPr>
          <p:cNvPr id="55" name="Google Shape;55;p9"/>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r>
              <a:rPr lang="en-US"/>
              <a:t>Click to edit Master subtitle style</a:t>
            </a:r>
            <a:endParaRPr/>
          </a:p>
        </p:txBody>
      </p:sp>
      <p:sp>
        <p:nvSpPr>
          <p:cNvPr id="56" name="Google Shape;56;p9"/>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cxnSp>
        <p:nvCxnSpPr>
          <p:cNvPr id="57" name="Google Shape;57;p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8" name="Google Shape;58;p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9" name="Google Shape;59;p9"/>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14512576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Title and text 7">
  <p:cSld name="Title and text 7">
    <p:spTree>
      <p:nvGrpSpPr>
        <p:cNvPr id="1" name="Shape 405"/>
        <p:cNvGrpSpPr/>
        <p:nvPr/>
      </p:nvGrpSpPr>
      <p:grpSpPr>
        <a:xfrm>
          <a:off x="0" y="0"/>
          <a:ext cx="0" cy="0"/>
          <a:chOff x="0" y="0"/>
          <a:chExt cx="0" cy="0"/>
        </a:xfrm>
      </p:grpSpPr>
      <p:sp>
        <p:nvSpPr>
          <p:cNvPr id="406" name="Google Shape;406;p45"/>
          <p:cNvSpPr txBox="1">
            <a:spLocks noGrp="1"/>
          </p:cNvSpPr>
          <p:nvPr>
            <p:ph type="subTitle" idx="1"/>
          </p:nvPr>
        </p:nvSpPr>
        <p:spPr>
          <a:xfrm>
            <a:off x="4166800" y="1453525"/>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r>
              <a:rPr lang="en-US"/>
              <a:t>Click to edit Master subtitle style</a:t>
            </a:r>
            <a:endParaRPr/>
          </a:p>
        </p:txBody>
      </p:sp>
      <p:sp>
        <p:nvSpPr>
          <p:cNvPr id="407" name="Google Shape;407;p45"/>
          <p:cNvSpPr txBox="1">
            <a:spLocks noGrp="1"/>
          </p:cNvSpPr>
          <p:nvPr>
            <p:ph type="title"/>
          </p:nvPr>
        </p:nvSpPr>
        <p:spPr>
          <a:xfrm>
            <a:off x="713225" y="445025"/>
            <a:ext cx="4502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spTree>
    <p:extLst>
      <p:ext uri="{BB962C8B-B14F-4D97-AF65-F5344CB8AC3E}">
        <p14:creationId xmlns:p14="http://schemas.microsoft.com/office/powerpoint/2010/main" val="2731659720"/>
      </p:ext>
    </p:extLst>
  </p:cSld>
  <p:clrMapOvr>
    <a:masterClrMapping/>
  </p:clrMapOvr>
  <p:hf hdr="0" ftr="0" dt="0"/>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525"/>
        <p:cNvGrpSpPr/>
        <p:nvPr/>
      </p:nvGrpSpPr>
      <p:grpSpPr>
        <a:xfrm>
          <a:off x="0" y="0"/>
          <a:ext cx="0" cy="0"/>
          <a:chOff x="0" y="0"/>
          <a:chExt cx="0" cy="0"/>
        </a:xfrm>
      </p:grpSpPr>
    </p:spTree>
    <p:extLst>
      <p:ext uri="{BB962C8B-B14F-4D97-AF65-F5344CB8AC3E}">
        <p14:creationId xmlns:p14="http://schemas.microsoft.com/office/powerpoint/2010/main" val="360538698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526"/>
        <p:cNvGrpSpPr/>
        <p:nvPr/>
      </p:nvGrpSpPr>
      <p:grpSpPr>
        <a:xfrm>
          <a:off x="0" y="0"/>
          <a:ext cx="0" cy="0"/>
          <a:chOff x="0" y="0"/>
          <a:chExt cx="0" cy="0"/>
        </a:xfrm>
      </p:grpSpPr>
      <p:sp>
        <p:nvSpPr>
          <p:cNvPr id="527" name="Google Shape;527;p2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404159421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10400569"/>
      </p:ext>
    </p:extLst>
  </p:cSld>
  <p:clrMapOvr>
    <a:masterClrMapping/>
  </p:clrMapOvr>
  <p:hf hdr="0" ftr="0" dt="0"/>
</p:sldLayout>
</file>

<file path=ppt/slideLayouts/slideLayout8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60474762"/>
      </p:ext>
    </p:extLst>
  </p:cSld>
  <p:clrMapOvr>
    <a:masterClrMapping/>
  </p:clrMapOvr>
  <p:hf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44291491"/>
      </p:ext>
    </p:extLst>
  </p:cSld>
  <p:clrMapOvr>
    <a:masterClrMapping/>
  </p:clrMapOvr>
  <p:hf hdr="0" ftr="0" dt="0"/>
</p:sldLayout>
</file>

<file path=ppt/slideLayouts/slideLayout8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4/20/2025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extLst>
      <p:ext uri="{BB962C8B-B14F-4D97-AF65-F5344CB8AC3E}">
        <p14:creationId xmlns:p14="http://schemas.microsoft.com/office/powerpoint/2010/main" val="1577962626"/>
      </p:ext>
    </p:extLst>
  </p:cSld>
  <p:clrMapOvr>
    <a:masterClrMapping/>
  </p:clrMapOvr>
  <p:hf hdr="0" ftr="0" dt="0"/>
</p:sldLayout>
</file>

<file path=ppt/slideLayouts/slideLayout8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01481370"/>
      </p:ext>
    </p:extLst>
  </p:cSld>
  <p:clrMapOvr>
    <a:masterClrMapping/>
  </p:clrMapOvr>
  <p:hf hdr="0" ftr="0" dt="0"/>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13689484"/>
      </p:ext>
    </p:extLst>
  </p:cSld>
  <p:clrMapOvr>
    <a:masterClrMapping/>
  </p:clrMapOvr>
  <p:hf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19693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0"/>
        <p:cNvGrpSpPr/>
        <p:nvPr/>
      </p:nvGrpSpPr>
      <p:grpSpPr>
        <a:xfrm>
          <a:off x="0" y="0"/>
          <a:ext cx="0" cy="0"/>
          <a:chOff x="0" y="0"/>
          <a:chExt cx="0" cy="0"/>
        </a:xfrm>
      </p:grpSpPr>
      <p:sp>
        <p:nvSpPr>
          <p:cNvPr id="61" name="Google Shape;61;p10"/>
          <p:cNvSpPr txBox="1">
            <a:spLocks noGrp="1"/>
          </p:cNvSpPr>
          <p:nvPr>
            <p:ph type="body" idx="1"/>
          </p:nvPr>
        </p:nvSpPr>
        <p:spPr>
          <a:xfrm>
            <a:off x="713225" y="441927"/>
            <a:ext cx="3557100" cy="9777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800"/>
              <a:buNone/>
              <a:defRPr sz="3000">
                <a:latin typeface="Vidaloka"/>
                <a:ea typeface="Vidaloka"/>
                <a:cs typeface="Vidaloka"/>
                <a:sym typeface="Vidaloka"/>
              </a:defRPr>
            </a:lvl1pPr>
          </a:lstStyle>
          <a:p>
            <a:pPr lvl="0"/>
            <a:r>
              <a:rPr lang="en-US"/>
              <a:t>Click to edit Master text styles</a:t>
            </a:r>
          </a:p>
        </p:txBody>
      </p:sp>
      <p:cxnSp>
        <p:nvCxnSpPr>
          <p:cNvPr id="62" name="Google Shape;62;p1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3" name="Google Shape;63;p1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4" name="Google Shape;64;p10"/>
          <p:cNvCxnSpPr/>
          <p:nvPr/>
        </p:nvCxnSpPr>
        <p:spPr>
          <a:xfrm rot="10800000" flipH="1">
            <a:off x="6144975" y="3103725"/>
            <a:ext cx="3118200" cy="22011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519327810"/>
      </p:ext>
    </p:extLst>
  </p:cSld>
  <p:clrMapOvr>
    <a:masterClrMapping/>
  </p:clrMapOvr>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4/20/2025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1115378628"/>
      </p:ext>
    </p:extLst>
  </p:cSld>
  <p:clrMapOvr>
    <a:masterClrMapping/>
  </p:clrMapOvr>
  <p:hf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52043213"/>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231994137"/>
      </p:ext>
    </p:extLst>
  </p:cSld>
  <p:clrMapOvr>
    <a:masterClrMapping/>
  </p:clrMapOvr>
  <p:hf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latin typeface="Arial"/>
              </a:rPr>
              <a:t>”</a:t>
            </a:r>
            <a:endParaRPr lang="en-US" sz="1050" dirty="0">
              <a:solidFill>
                <a:schemeClr val="accent1">
                  <a:lumMod val="60000"/>
                  <a:lumOff val="40000"/>
                </a:schemeClr>
              </a:solidFill>
              <a:latin typeface="Arial"/>
            </a:endParaRPr>
          </a:p>
        </p:txBody>
      </p:sp>
    </p:spTree>
    <p:extLst>
      <p:ext uri="{BB962C8B-B14F-4D97-AF65-F5344CB8AC3E}">
        <p14:creationId xmlns:p14="http://schemas.microsoft.com/office/powerpoint/2010/main" val="3863463250"/>
      </p:ext>
    </p:extLst>
  </p:cSld>
  <p:clrMapOvr>
    <a:masterClrMapping/>
  </p:clrMapOvr>
  <p:hf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14511257"/>
      </p:ext>
    </p:extLst>
  </p:cSld>
  <p:clrMapOvr>
    <a:masterClrMapping/>
  </p:clrMapOvr>
  <p:hf hdr="0" ftr="0" dt="0"/>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05118602"/>
      </p:ext>
    </p:extLst>
  </p:cSld>
  <p:clrMapOvr>
    <a:masterClrMapping/>
  </p:clrMapOvr>
  <p:hf hdr="0" ftr="0" dt="0"/>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12527967"/>
      </p:ext>
    </p:extLst>
  </p:cSld>
  <p:clrMapOvr>
    <a:masterClrMapping/>
  </p:clrMapOvr>
  <p:hf hdr="0" ftr="0" dt="0"/>
</p:sldLayout>
</file>

<file path=ppt/slideLayouts/slideLayout9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4/20/2025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extLst>
      <p:ext uri="{BB962C8B-B14F-4D97-AF65-F5344CB8AC3E}">
        <p14:creationId xmlns:p14="http://schemas.microsoft.com/office/powerpoint/2010/main" val="3901583325"/>
      </p:ext>
    </p:extLst>
  </p:cSld>
  <p:clrMapOvr>
    <a:masterClrMapping/>
  </p:clrMapOvr>
  <p:hf hdr="0" ftr="0" dt="0"/>
</p:sldLayout>
</file>

<file path=ppt/slideLayouts/slideLayout9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62353912"/>
      </p:ext>
    </p:extLst>
  </p:cSld>
  <p:clrMapOvr>
    <a:masterClrMapping/>
  </p:clrMapOvr>
  <p:hf hdr="0" ftr="0" dt="0"/>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41"/>
        <p:cNvGrpSpPr/>
        <p:nvPr/>
      </p:nvGrpSpPr>
      <p:grpSpPr>
        <a:xfrm>
          <a:off x="0" y="0"/>
          <a:ext cx="0" cy="0"/>
          <a:chOff x="0" y="0"/>
          <a:chExt cx="0" cy="0"/>
        </a:xfrm>
      </p:grpSpPr>
      <p:sp>
        <p:nvSpPr>
          <p:cNvPr id="44" name="Google Shape;44;p3"/>
          <p:cNvSpPr txBox="1">
            <a:spLocks noGrp="1"/>
          </p:cNvSpPr>
          <p:nvPr>
            <p:ph type="title"/>
          </p:nvPr>
        </p:nvSpPr>
        <p:spPr>
          <a:xfrm>
            <a:off x="3936088" y="2370773"/>
            <a:ext cx="4383600" cy="1313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6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45" name="Google Shape;45;p3"/>
          <p:cNvSpPr txBox="1">
            <a:spLocks noGrp="1"/>
          </p:cNvSpPr>
          <p:nvPr>
            <p:ph type="title" idx="2" hasCustomPrompt="1"/>
          </p:nvPr>
        </p:nvSpPr>
        <p:spPr>
          <a:xfrm>
            <a:off x="3936088" y="1237133"/>
            <a:ext cx="1509600" cy="12114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7600" b="1">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6" name="Google Shape;46;p3"/>
          <p:cNvSpPr>
            <a:spLocks noGrp="1"/>
          </p:cNvSpPr>
          <p:nvPr>
            <p:ph type="pic" idx="3"/>
          </p:nvPr>
        </p:nvSpPr>
        <p:spPr>
          <a:xfrm>
            <a:off x="1148125" y="676500"/>
            <a:ext cx="1824900" cy="3718500"/>
          </a:xfrm>
          <a:prstGeom prst="rect">
            <a:avLst/>
          </a:prstGeom>
          <a:noFill/>
          <a:ln>
            <a:noFill/>
          </a:ln>
        </p:spPr>
      </p:sp>
    </p:spTree>
    <p:extLst>
      <p:ext uri="{BB962C8B-B14F-4D97-AF65-F5344CB8AC3E}">
        <p14:creationId xmlns:p14="http://schemas.microsoft.com/office/powerpoint/2010/main" val="394364466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57.xml"/><Relationship Id="rId1" Type="http://schemas.openxmlformats.org/officeDocument/2006/relationships/slideLayout" Target="../slideLayouts/slideLayout5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18" Type="http://schemas.openxmlformats.org/officeDocument/2006/relationships/slideLayout" Target="../slideLayouts/slideLayout75.xml"/><Relationship Id="rId3" Type="http://schemas.openxmlformats.org/officeDocument/2006/relationships/slideLayout" Target="../slideLayouts/slideLayout60.xml"/><Relationship Id="rId21" Type="http://schemas.openxmlformats.org/officeDocument/2006/relationships/slideLayout" Target="../slideLayouts/slideLayout78.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17" Type="http://schemas.openxmlformats.org/officeDocument/2006/relationships/slideLayout" Target="../slideLayouts/slideLayout74.xml"/><Relationship Id="rId2" Type="http://schemas.openxmlformats.org/officeDocument/2006/relationships/slideLayout" Target="../slideLayouts/slideLayout59.xml"/><Relationship Id="rId16" Type="http://schemas.openxmlformats.org/officeDocument/2006/relationships/slideLayout" Target="../slideLayouts/slideLayout73.xml"/><Relationship Id="rId20" Type="http://schemas.openxmlformats.org/officeDocument/2006/relationships/slideLayout" Target="../slideLayouts/slideLayout77.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24" Type="http://schemas.openxmlformats.org/officeDocument/2006/relationships/theme" Target="../theme/theme4.xml"/><Relationship Id="rId5" Type="http://schemas.openxmlformats.org/officeDocument/2006/relationships/slideLayout" Target="../slideLayouts/slideLayout62.xml"/><Relationship Id="rId15" Type="http://schemas.openxmlformats.org/officeDocument/2006/relationships/slideLayout" Target="../slideLayouts/slideLayout72.xml"/><Relationship Id="rId23" Type="http://schemas.openxmlformats.org/officeDocument/2006/relationships/slideLayout" Target="../slideLayouts/slideLayout80.xml"/><Relationship Id="rId10" Type="http://schemas.openxmlformats.org/officeDocument/2006/relationships/slideLayout" Target="../slideLayouts/slideLayout67.xml"/><Relationship Id="rId19" Type="http://schemas.openxmlformats.org/officeDocument/2006/relationships/slideLayout" Target="../slideLayouts/slideLayout76.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 Id="rId22" Type="http://schemas.openxmlformats.org/officeDocument/2006/relationships/slideLayout" Target="../slideLayouts/slideLayout79.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82.xml"/><Relationship Id="rId1" Type="http://schemas.openxmlformats.org/officeDocument/2006/relationships/slideLayout" Target="../slideLayouts/slideLayout8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0.xml"/><Relationship Id="rId13" Type="http://schemas.openxmlformats.org/officeDocument/2006/relationships/slideLayout" Target="../slideLayouts/slideLayout95.xml"/><Relationship Id="rId18" Type="http://schemas.openxmlformats.org/officeDocument/2006/relationships/slideLayout" Target="../slideLayouts/slideLayout100.xml"/><Relationship Id="rId3" Type="http://schemas.openxmlformats.org/officeDocument/2006/relationships/slideLayout" Target="../slideLayouts/slideLayout85.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17" Type="http://schemas.openxmlformats.org/officeDocument/2006/relationships/slideLayout" Target="../slideLayouts/slideLayout99.xml"/><Relationship Id="rId2" Type="http://schemas.openxmlformats.org/officeDocument/2006/relationships/slideLayout" Target="../slideLayouts/slideLayout84.xml"/><Relationship Id="rId16" Type="http://schemas.openxmlformats.org/officeDocument/2006/relationships/slideLayout" Target="../slideLayouts/slideLayout98.xml"/><Relationship Id="rId20" Type="http://schemas.openxmlformats.org/officeDocument/2006/relationships/theme" Target="../theme/theme6.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5" Type="http://schemas.openxmlformats.org/officeDocument/2006/relationships/slideLayout" Target="../slideLayouts/slideLayout87.xml"/><Relationship Id="rId15" Type="http://schemas.openxmlformats.org/officeDocument/2006/relationships/slideLayout" Target="../slideLayouts/slideLayout97.xml"/><Relationship Id="rId10" Type="http://schemas.openxmlformats.org/officeDocument/2006/relationships/slideLayout" Target="../slideLayouts/slideLayout92.xml"/><Relationship Id="rId19" Type="http://schemas.openxmlformats.org/officeDocument/2006/relationships/slideLayout" Target="../slideLayouts/slideLayout101.xml"/><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slideLayout" Target="../slideLayouts/slideLayout9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4174980925"/>
      </p:ext>
    </p:extLst>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 id="2147483694" r:id="rId23"/>
    <p:sldLayoutId id="2147483695" r:id="rId24"/>
    <p:sldLayoutId id="2147483696" r:id="rId25"/>
    <p:sldLayoutId id="2147483697" r:id="rId26"/>
    <p:sldLayoutId id="2147483698" r:id="rId27"/>
    <p:sldLayoutId id="2147483699" r:id="rId28"/>
    <p:sldLayoutId id="2147483700" r:id="rId29"/>
    <p:sldLayoutId id="2147483701" r:id="rId30"/>
    <p:sldLayoutId id="2147483702" r:id="rId31"/>
    <p:sldLayoutId id="2147483703" r:id="rId32"/>
    <p:sldLayoutId id="2147483704" r:id="rId33"/>
    <p:sldLayoutId id="2147483705" r:id="rId34"/>
    <p:sldLayoutId id="2147483706" r:id="rId35"/>
    <p:sldLayoutId id="2147483707" r:id="rId36"/>
    <p:sldLayoutId id="2147483708" r:id="rId37"/>
    <p:sldLayoutId id="2147483709" r:id="rId38"/>
    <p:sldLayoutId id="2147483710" r:id="rId39"/>
    <p:sldLayoutId id="2147483711" r:id="rId40"/>
    <p:sldLayoutId id="2147483712" r:id="rId41"/>
    <p:sldLayoutId id="2147483713" r:id="rId42"/>
    <p:sldLayoutId id="2147483714" r:id="rId43"/>
    <p:sldLayoutId id="2147483715" r:id="rId44"/>
    <p:sldLayoutId id="2147483716" r:id="rId45"/>
    <p:sldLayoutId id="2147483717" r:id="rId46"/>
    <p:sldLayoutId id="2147483718" r:id="rId47"/>
    <p:sldLayoutId id="2147483719" r:id="rId48"/>
    <p:sldLayoutId id="2147483720" r:id="rId49"/>
    <p:sldLayoutId id="2147483721" r:id="rId50"/>
    <p:sldLayoutId id="2147483722" r:id="rId51"/>
    <p:sldLayoutId id="2147483723" r:id="rId52"/>
    <p:sldLayoutId id="2147483724" r:id="rId53"/>
    <p:sldLayoutId id="2147483725" r:id="rId54"/>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468"/>
        <p:cNvGrpSpPr/>
        <p:nvPr/>
      </p:nvGrpSpPr>
      <p:grpSpPr>
        <a:xfrm>
          <a:off x="0" y="0"/>
          <a:ext cx="0" cy="0"/>
          <a:chOff x="0" y="0"/>
          <a:chExt cx="0" cy="0"/>
        </a:xfrm>
      </p:grpSpPr>
      <p:sp>
        <p:nvSpPr>
          <p:cNvPr id="469" name="Google Shape;469;p5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70" name="Google Shape;470;p5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19949558"/>
      </p:ext>
    </p:extLst>
  </p:cSld>
  <p:clrMap bg1="lt1" tx1="dk1" bg2="dk2" tx2="lt2" accent1="accent1" accent2="accent2" accent3="accent3" accent4="accent4" accent5="accent5" accent6="accent6" hlink="hlink" folHlink="folHlink"/>
  <p:sldLayoutIdLst>
    <p:sldLayoutId id="2147483727" r:id="rId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472"/>
        <p:cNvGrpSpPr/>
        <p:nvPr/>
      </p:nvGrpSpPr>
      <p:grpSpPr>
        <a:xfrm>
          <a:off x="0" y="0"/>
          <a:ext cx="0" cy="0"/>
          <a:chOff x="0" y="0"/>
          <a:chExt cx="0" cy="0"/>
        </a:xfrm>
      </p:grpSpPr>
      <p:sp>
        <p:nvSpPr>
          <p:cNvPr id="473" name="Google Shape;473;p5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74" name="Google Shape;474;p5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796085884"/>
      </p:ext>
    </p:extLst>
  </p:cSld>
  <p:clrMap bg1="lt1" tx1="dk1" bg2="dk2" tx2="lt2" accent1="accent1" accent2="accent2" accent3="accent3" accent4="accent4" accent5="accent5" accent6="accent6" hlink="hlink" folHlink="folHlink"/>
  <p:sldLayoutIdLst>
    <p:sldLayoutId id="2147483729" r:id="rId1"/>
    <p:sldLayoutId id="2147483730" r:id="rId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Forum"/>
              <a:buNone/>
              <a:defRPr sz="3200">
                <a:solidFill>
                  <a:schemeClr val="dk1"/>
                </a:solidFill>
                <a:latin typeface="Forum"/>
                <a:ea typeface="Forum"/>
                <a:cs typeface="Forum"/>
                <a:sym typeface="Forum"/>
              </a:defRPr>
            </a:lvl1pPr>
            <a:lvl2pPr lvl="1" rtl="0">
              <a:spcBef>
                <a:spcPts val="0"/>
              </a:spcBef>
              <a:spcAft>
                <a:spcPts val="0"/>
              </a:spcAft>
              <a:buClr>
                <a:schemeClr val="dk1"/>
              </a:buClr>
              <a:buSzPts val="3200"/>
              <a:buFont typeface="Forum"/>
              <a:buNone/>
              <a:defRPr sz="3200">
                <a:solidFill>
                  <a:schemeClr val="dk1"/>
                </a:solidFill>
                <a:latin typeface="Forum"/>
                <a:ea typeface="Forum"/>
                <a:cs typeface="Forum"/>
                <a:sym typeface="Forum"/>
              </a:defRPr>
            </a:lvl2pPr>
            <a:lvl3pPr lvl="2" rtl="0">
              <a:spcBef>
                <a:spcPts val="0"/>
              </a:spcBef>
              <a:spcAft>
                <a:spcPts val="0"/>
              </a:spcAft>
              <a:buClr>
                <a:schemeClr val="dk1"/>
              </a:buClr>
              <a:buSzPts val="3200"/>
              <a:buFont typeface="Forum"/>
              <a:buNone/>
              <a:defRPr sz="3200">
                <a:solidFill>
                  <a:schemeClr val="dk1"/>
                </a:solidFill>
                <a:latin typeface="Forum"/>
                <a:ea typeface="Forum"/>
                <a:cs typeface="Forum"/>
                <a:sym typeface="Forum"/>
              </a:defRPr>
            </a:lvl3pPr>
            <a:lvl4pPr lvl="3" rtl="0">
              <a:spcBef>
                <a:spcPts val="0"/>
              </a:spcBef>
              <a:spcAft>
                <a:spcPts val="0"/>
              </a:spcAft>
              <a:buClr>
                <a:schemeClr val="dk1"/>
              </a:buClr>
              <a:buSzPts val="3200"/>
              <a:buFont typeface="Forum"/>
              <a:buNone/>
              <a:defRPr sz="3200">
                <a:solidFill>
                  <a:schemeClr val="dk1"/>
                </a:solidFill>
                <a:latin typeface="Forum"/>
                <a:ea typeface="Forum"/>
                <a:cs typeface="Forum"/>
                <a:sym typeface="Forum"/>
              </a:defRPr>
            </a:lvl4pPr>
            <a:lvl5pPr lvl="4" rtl="0">
              <a:spcBef>
                <a:spcPts val="0"/>
              </a:spcBef>
              <a:spcAft>
                <a:spcPts val="0"/>
              </a:spcAft>
              <a:buClr>
                <a:schemeClr val="dk1"/>
              </a:buClr>
              <a:buSzPts val="3200"/>
              <a:buFont typeface="Forum"/>
              <a:buNone/>
              <a:defRPr sz="3200">
                <a:solidFill>
                  <a:schemeClr val="dk1"/>
                </a:solidFill>
                <a:latin typeface="Forum"/>
                <a:ea typeface="Forum"/>
                <a:cs typeface="Forum"/>
                <a:sym typeface="Forum"/>
              </a:defRPr>
            </a:lvl5pPr>
            <a:lvl6pPr lvl="5" rtl="0">
              <a:spcBef>
                <a:spcPts val="0"/>
              </a:spcBef>
              <a:spcAft>
                <a:spcPts val="0"/>
              </a:spcAft>
              <a:buClr>
                <a:schemeClr val="dk1"/>
              </a:buClr>
              <a:buSzPts val="3200"/>
              <a:buFont typeface="Forum"/>
              <a:buNone/>
              <a:defRPr sz="3200">
                <a:solidFill>
                  <a:schemeClr val="dk1"/>
                </a:solidFill>
                <a:latin typeface="Forum"/>
                <a:ea typeface="Forum"/>
                <a:cs typeface="Forum"/>
                <a:sym typeface="Forum"/>
              </a:defRPr>
            </a:lvl6pPr>
            <a:lvl7pPr lvl="6" rtl="0">
              <a:spcBef>
                <a:spcPts val="0"/>
              </a:spcBef>
              <a:spcAft>
                <a:spcPts val="0"/>
              </a:spcAft>
              <a:buClr>
                <a:schemeClr val="dk1"/>
              </a:buClr>
              <a:buSzPts val="3200"/>
              <a:buFont typeface="Forum"/>
              <a:buNone/>
              <a:defRPr sz="3200">
                <a:solidFill>
                  <a:schemeClr val="dk1"/>
                </a:solidFill>
                <a:latin typeface="Forum"/>
                <a:ea typeface="Forum"/>
                <a:cs typeface="Forum"/>
                <a:sym typeface="Forum"/>
              </a:defRPr>
            </a:lvl7pPr>
            <a:lvl8pPr lvl="7" rtl="0">
              <a:spcBef>
                <a:spcPts val="0"/>
              </a:spcBef>
              <a:spcAft>
                <a:spcPts val="0"/>
              </a:spcAft>
              <a:buClr>
                <a:schemeClr val="dk1"/>
              </a:buClr>
              <a:buSzPts val="3200"/>
              <a:buFont typeface="Forum"/>
              <a:buNone/>
              <a:defRPr sz="3200">
                <a:solidFill>
                  <a:schemeClr val="dk1"/>
                </a:solidFill>
                <a:latin typeface="Forum"/>
                <a:ea typeface="Forum"/>
                <a:cs typeface="Forum"/>
                <a:sym typeface="Forum"/>
              </a:defRPr>
            </a:lvl8pPr>
            <a:lvl9pPr lvl="8" rtl="0">
              <a:spcBef>
                <a:spcPts val="0"/>
              </a:spcBef>
              <a:spcAft>
                <a:spcPts val="0"/>
              </a:spcAft>
              <a:buClr>
                <a:schemeClr val="dk1"/>
              </a:buClr>
              <a:buSzPts val="3200"/>
              <a:buFont typeface="Forum"/>
              <a:buNone/>
              <a:defRPr sz="3200">
                <a:solidFill>
                  <a:schemeClr val="dk1"/>
                </a:solidFill>
                <a:latin typeface="Forum"/>
                <a:ea typeface="Forum"/>
                <a:cs typeface="Forum"/>
                <a:sym typeface="For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accent2"/>
              </a:buClr>
              <a:buSzPts val="1200"/>
              <a:buFont typeface="Martel"/>
              <a:buChar char="❈"/>
              <a:defRPr sz="1200">
                <a:solidFill>
                  <a:schemeClr val="dk1"/>
                </a:solidFill>
                <a:latin typeface="Martel"/>
                <a:ea typeface="Martel"/>
                <a:cs typeface="Martel"/>
                <a:sym typeface="Martel"/>
              </a:defRPr>
            </a:lvl1pPr>
            <a:lvl2pPr marL="914400" lvl="1" indent="-304800">
              <a:lnSpc>
                <a:spcPct val="100000"/>
              </a:lnSpc>
              <a:spcBef>
                <a:spcPts val="1600"/>
              </a:spcBef>
              <a:spcAft>
                <a:spcPts val="0"/>
              </a:spcAft>
              <a:buClr>
                <a:schemeClr val="dk1"/>
              </a:buClr>
              <a:buSzPts val="1200"/>
              <a:buFont typeface="Martel"/>
              <a:buChar char="○"/>
              <a:defRPr sz="1200">
                <a:solidFill>
                  <a:schemeClr val="dk1"/>
                </a:solidFill>
                <a:latin typeface="Martel"/>
                <a:ea typeface="Martel"/>
                <a:cs typeface="Martel"/>
                <a:sym typeface="Martel"/>
              </a:defRPr>
            </a:lvl2pPr>
            <a:lvl3pPr marL="1371600" lvl="2" indent="-304800">
              <a:lnSpc>
                <a:spcPct val="100000"/>
              </a:lnSpc>
              <a:spcBef>
                <a:spcPts val="1600"/>
              </a:spcBef>
              <a:spcAft>
                <a:spcPts val="0"/>
              </a:spcAft>
              <a:buClr>
                <a:schemeClr val="dk1"/>
              </a:buClr>
              <a:buSzPts val="1200"/>
              <a:buFont typeface="Martel"/>
              <a:buChar char="■"/>
              <a:defRPr sz="1200">
                <a:solidFill>
                  <a:schemeClr val="dk1"/>
                </a:solidFill>
                <a:latin typeface="Martel"/>
                <a:ea typeface="Martel"/>
                <a:cs typeface="Martel"/>
                <a:sym typeface="Martel"/>
              </a:defRPr>
            </a:lvl3pPr>
            <a:lvl4pPr marL="1828800" lvl="3" indent="-304800">
              <a:lnSpc>
                <a:spcPct val="100000"/>
              </a:lnSpc>
              <a:spcBef>
                <a:spcPts val="1600"/>
              </a:spcBef>
              <a:spcAft>
                <a:spcPts val="0"/>
              </a:spcAft>
              <a:buClr>
                <a:schemeClr val="dk1"/>
              </a:buClr>
              <a:buSzPts val="1200"/>
              <a:buFont typeface="Martel"/>
              <a:buChar char="●"/>
              <a:defRPr sz="1200">
                <a:solidFill>
                  <a:schemeClr val="dk1"/>
                </a:solidFill>
                <a:latin typeface="Martel"/>
                <a:ea typeface="Martel"/>
                <a:cs typeface="Martel"/>
                <a:sym typeface="Martel"/>
              </a:defRPr>
            </a:lvl4pPr>
            <a:lvl5pPr marL="2286000" lvl="4" indent="-304800">
              <a:lnSpc>
                <a:spcPct val="100000"/>
              </a:lnSpc>
              <a:spcBef>
                <a:spcPts val="1600"/>
              </a:spcBef>
              <a:spcAft>
                <a:spcPts val="0"/>
              </a:spcAft>
              <a:buClr>
                <a:schemeClr val="dk1"/>
              </a:buClr>
              <a:buSzPts val="1200"/>
              <a:buFont typeface="Martel"/>
              <a:buChar char="○"/>
              <a:defRPr sz="1200">
                <a:solidFill>
                  <a:schemeClr val="dk1"/>
                </a:solidFill>
                <a:latin typeface="Martel"/>
                <a:ea typeface="Martel"/>
                <a:cs typeface="Martel"/>
                <a:sym typeface="Martel"/>
              </a:defRPr>
            </a:lvl5pPr>
            <a:lvl6pPr marL="2743200" lvl="5" indent="-304800">
              <a:lnSpc>
                <a:spcPct val="100000"/>
              </a:lnSpc>
              <a:spcBef>
                <a:spcPts val="1600"/>
              </a:spcBef>
              <a:spcAft>
                <a:spcPts val="0"/>
              </a:spcAft>
              <a:buClr>
                <a:schemeClr val="dk1"/>
              </a:buClr>
              <a:buSzPts val="1200"/>
              <a:buFont typeface="Martel"/>
              <a:buChar char="■"/>
              <a:defRPr sz="1200">
                <a:solidFill>
                  <a:schemeClr val="dk1"/>
                </a:solidFill>
                <a:latin typeface="Martel"/>
                <a:ea typeface="Martel"/>
                <a:cs typeface="Martel"/>
                <a:sym typeface="Martel"/>
              </a:defRPr>
            </a:lvl6pPr>
            <a:lvl7pPr marL="3200400" lvl="6" indent="-304800">
              <a:lnSpc>
                <a:spcPct val="100000"/>
              </a:lnSpc>
              <a:spcBef>
                <a:spcPts val="1600"/>
              </a:spcBef>
              <a:spcAft>
                <a:spcPts val="0"/>
              </a:spcAft>
              <a:buClr>
                <a:schemeClr val="dk1"/>
              </a:buClr>
              <a:buSzPts val="1200"/>
              <a:buFont typeface="Martel"/>
              <a:buChar char="●"/>
              <a:defRPr sz="1200">
                <a:solidFill>
                  <a:schemeClr val="dk1"/>
                </a:solidFill>
                <a:latin typeface="Martel"/>
                <a:ea typeface="Martel"/>
                <a:cs typeface="Martel"/>
                <a:sym typeface="Martel"/>
              </a:defRPr>
            </a:lvl7pPr>
            <a:lvl8pPr marL="3657600" lvl="7" indent="-304800">
              <a:lnSpc>
                <a:spcPct val="100000"/>
              </a:lnSpc>
              <a:spcBef>
                <a:spcPts val="1600"/>
              </a:spcBef>
              <a:spcAft>
                <a:spcPts val="0"/>
              </a:spcAft>
              <a:buClr>
                <a:schemeClr val="dk1"/>
              </a:buClr>
              <a:buSzPts val="1200"/>
              <a:buFont typeface="Martel"/>
              <a:buChar char="○"/>
              <a:defRPr sz="1200">
                <a:solidFill>
                  <a:schemeClr val="dk1"/>
                </a:solidFill>
                <a:latin typeface="Martel"/>
                <a:ea typeface="Martel"/>
                <a:cs typeface="Martel"/>
                <a:sym typeface="Martel"/>
              </a:defRPr>
            </a:lvl8pPr>
            <a:lvl9pPr marL="4114800" lvl="8" indent="-304800">
              <a:lnSpc>
                <a:spcPct val="100000"/>
              </a:lnSpc>
              <a:spcBef>
                <a:spcPts val="1600"/>
              </a:spcBef>
              <a:spcAft>
                <a:spcPts val="1600"/>
              </a:spcAft>
              <a:buClr>
                <a:schemeClr val="dk1"/>
              </a:buClr>
              <a:buSzPts val="1200"/>
              <a:buFont typeface="Martel"/>
              <a:buChar char="■"/>
              <a:defRPr sz="1200">
                <a:solidFill>
                  <a:schemeClr val="dk1"/>
                </a:solidFill>
                <a:latin typeface="Martel"/>
                <a:ea typeface="Martel"/>
                <a:cs typeface="Martel"/>
                <a:sym typeface="Martel"/>
              </a:defRPr>
            </a:lvl9pPr>
          </a:lstStyle>
          <a:p>
            <a:endParaRPr/>
          </a:p>
        </p:txBody>
      </p:sp>
    </p:spTree>
    <p:extLst>
      <p:ext uri="{BB962C8B-B14F-4D97-AF65-F5344CB8AC3E}">
        <p14:creationId xmlns:p14="http://schemas.microsoft.com/office/powerpoint/2010/main" val="717179220"/>
      </p:ext>
    </p:extLst>
  </p:cSld>
  <p:clrMap bg1="lt1" tx1="dk1" bg2="dk2" tx2="lt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522"/>
        <p:cNvGrpSpPr/>
        <p:nvPr/>
      </p:nvGrpSpPr>
      <p:grpSpPr>
        <a:xfrm>
          <a:off x="0" y="0"/>
          <a:ext cx="0" cy="0"/>
          <a:chOff x="0" y="0"/>
          <a:chExt cx="0" cy="0"/>
        </a:xfrm>
      </p:grpSpPr>
      <p:sp>
        <p:nvSpPr>
          <p:cNvPr id="523" name="Google Shape;523;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524" name="Google Shape;524;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608071762"/>
      </p:ext>
    </p:extLst>
  </p:cSld>
  <p:clrMap bg1="lt1" tx1="dk1" bg2="dk2" tx2="lt2" accent1="accent1" accent2="accent2" accent3="accent3" accent4="accent4" accent5="accent5" accent6="accent6" hlink="hlink" folHlink="folHlink"/>
  <p:sldLayoutIdLst>
    <p:sldLayoutId id="2147483757" r:id="rId1"/>
    <p:sldLayoutId id="2147483758"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dirty="0"/>
              <a:pPr/>
              <a:t>4/20/2025</a:t>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620886938"/>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 id="2147483771" r:id="rId12"/>
    <p:sldLayoutId id="2147483772" r:id="rId13"/>
    <p:sldLayoutId id="2147483773" r:id="rId14"/>
    <p:sldLayoutId id="2147483774" r:id="rId15"/>
    <p:sldLayoutId id="2147483775" r:id="rId16"/>
    <p:sldLayoutId id="2147483776" r:id="rId17"/>
    <p:sldLayoutId id="2147483778" r:id="rId18"/>
    <p:sldLayoutId id="2147483780" r:id="rId19"/>
  </p:sldLayoutIdLst>
  <p:hf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0.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9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9.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00.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99.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01.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01.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0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5"/>
          <p:cNvSpPr txBox="1">
            <a:spLocks noGrp="1"/>
          </p:cNvSpPr>
          <p:nvPr>
            <p:ph type="ctrTitle"/>
          </p:nvPr>
        </p:nvSpPr>
        <p:spPr>
          <a:xfrm>
            <a:off x="2423245" y="1217614"/>
            <a:ext cx="2656012" cy="1006392"/>
          </a:xfrm>
          <a:prstGeom prst="rect">
            <a:avLst/>
          </a:prstGeom>
        </p:spPr>
        <p:txBody>
          <a:bodyPr spcFirstLastPara="1" wrap="square" lIns="91425" tIns="91425" rIns="91425" bIns="91425" anchor="b" anchorCtr="0">
            <a:noAutofit/>
          </a:bodyPr>
          <a:lstStyle/>
          <a:p>
            <a:pPr lvl="0" algn="ctr"/>
            <a:r>
              <a:rPr lang="en-US" sz="3200" b="1" u="sng" dirty="0">
                <a:solidFill>
                  <a:schemeClr val="tx1">
                    <a:lumMod val="75000"/>
                  </a:schemeClr>
                </a:solidFill>
                <a:latin typeface="Times New Roman" panose="02020603050405020304" pitchFamily="18" charset="0"/>
                <a:ea typeface="Calibri" panose="020F0502020204030204" pitchFamily="34" charset="0"/>
                <a:cs typeface="Times New Roman" panose="02020603050405020304" pitchFamily="18" charset="0"/>
              </a:rPr>
              <a:t>Project Title : </a:t>
            </a:r>
            <a:r>
              <a:rPr lang="en-US" sz="2800" b="1" dirty="0">
                <a:solidFill>
                  <a:schemeClr val="tx1">
                    <a:lumMod val="75000"/>
                  </a:schemeClr>
                </a:solidFill>
                <a:latin typeface="Times New Roman" panose="02020603050405020304" pitchFamily="18" charset="0"/>
                <a:ea typeface="Calibri" panose="020F0502020204030204" pitchFamily="34" charset="0"/>
                <a:cs typeface="Times New Roman" panose="02020603050405020304" pitchFamily="18" charset="0"/>
              </a:rPr>
              <a:t>“Keylogger”</a:t>
            </a:r>
            <a:endParaRPr sz="2800" b="1" dirty="0">
              <a:solidFill>
                <a:schemeClr val="tx1">
                  <a:lumMod val="75000"/>
                </a:schemeClr>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TextBox 2"/>
          <p:cNvSpPr txBox="1"/>
          <p:nvPr/>
        </p:nvSpPr>
        <p:spPr>
          <a:xfrm>
            <a:off x="844155" y="304557"/>
            <a:ext cx="6102413" cy="461665"/>
          </a:xfrm>
          <a:prstGeom prst="rect">
            <a:avLst/>
          </a:prstGeom>
          <a:noFill/>
        </p:spPr>
        <p:txBody>
          <a:bodyPr wrap="square" rtlCol="0">
            <a:spAutoFit/>
          </a:bodyPr>
          <a:lstStyle/>
          <a:p>
            <a:pPr algn="ctr"/>
            <a:r>
              <a:rPr lang="en-US" sz="2400" b="1" dirty="0">
                <a:solidFill>
                  <a:schemeClr val="bg1">
                    <a:lumMod val="25000"/>
                  </a:schemeClr>
                </a:solidFill>
                <a:latin typeface="Times New Roman" panose="02020603050405020304" pitchFamily="18" charset="0"/>
                <a:ea typeface="Calibri" panose="020F0502020204030204" pitchFamily="34" charset="0"/>
                <a:cs typeface="Times New Roman" panose="02020603050405020304" pitchFamily="18" charset="0"/>
                <a:sym typeface="Canela Text Regular"/>
              </a:rPr>
              <a:t>Domain : CYBERSECURITY</a:t>
            </a:r>
            <a:r>
              <a:rPr lang="en-IN" sz="2400" dirty="0">
                <a:solidFill>
                  <a:schemeClr val="bg1">
                    <a:lumMod val="25000"/>
                  </a:schemeClr>
                </a:solidFill>
                <a:latin typeface="Times New Roman" panose="02020603050405020304" pitchFamily="18" charset="0"/>
                <a:ea typeface="EB Garamond" pitchFamily="2" charset="0"/>
                <a:cs typeface="Times New Roman" panose="02020603050405020304" pitchFamily="18" charset="0"/>
                <a:sym typeface="Canela Text Regular"/>
              </a:rPr>
              <a:t> </a:t>
            </a:r>
          </a:p>
        </p:txBody>
      </p:sp>
      <p:sp>
        <p:nvSpPr>
          <p:cNvPr id="8" name="TextBox 7"/>
          <p:cNvSpPr txBox="1"/>
          <p:nvPr/>
        </p:nvSpPr>
        <p:spPr>
          <a:xfrm>
            <a:off x="1016503" y="3197190"/>
            <a:ext cx="2564498" cy="1200329"/>
          </a:xfrm>
          <a:prstGeom prst="rect">
            <a:avLst/>
          </a:prstGeom>
          <a:noFill/>
        </p:spPr>
        <p:txBody>
          <a:bodyPr wrap="square" rtlCol="0">
            <a:spAutoFit/>
          </a:bodyPr>
          <a:lstStyle/>
          <a:p>
            <a:pPr>
              <a:spcBef>
                <a:spcPts val="600"/>
              </a:spcBef>
            </a:pPr>
            <a:r>
              <a:rPr lang="en" sz="1800" b="1" dirty="0">
                <a:solidFill>
                  <a:schemeClr val="bg1">
                    <a:lumMod val="25000"/>
                  </a:schemeClr>
                </a:solidFill>
                <a:latin typeface="Times New Roman" panose="02020603050405020304" pitchFamily="18" charset="0"/>
                <a:cs typeface="Times New Roman" panose="02020603050405020304" pitchFamily="18" charset="0"/>
              </a:rPr>
              <a:t>     </a:t>
            </a:r>
            <a:r>
              <a:rPr lang="en" sz="1800" u="sng" dirty="0">
                <a:solidFill>
                  <a:schemeClr val="bg1">
                    <a:lumMod val="10000"/>
                  </a:schemeClr>
                </a:solidFill>
                <a:latin typeface="Times New Roman" panose="02020603050405020304" pitchFamily="18" charset="0"/>
                <a:cs typeface="Times New Roman" panose="02020603050405020304" pitchFamily="18" charset="0"/>
              </a:rPr>
              <a:t>STUDENT NAME:</a:t>
            </a:r>
            <a:endParaRPr lang="en-IN" sz="1800" u="sng" dirty="0">
              <a:solidFill>
                <a:schemeClr val="bg1">
                  <a:lumMod val="10000"/>
                </a:schemeClr>
              </a:solidFill>
              <a:latin typeface="Times New Roman" panose="02020603050405020304" pitchFamily="18" charset="0"/>
              <a:cs typeface="Times New Roman" panose="02020603050405020304" pitchFamily="18" charset="0"/>
            </a:endParaRPr>
          </a:p>
          <a:p>
            <a:pPr defTabSz="2438338" hangingPunct="0">
              <a:buClrTx/>
            </a:pPr>
            <a:r>
              <a:rPr lang="en-IN" sz="1800" dirty="0">
                <a:solidFill>
                  <a:schemeClr val="bg1">
                    <a:lumMod val="25000"/>
                  </a:schemeClr>
                </a:solidFill>
                <a:latin typeface="Times New Roman" panose="02020603050405020304" pitchFamily="18" charset="0"/>
                <a:ea typeface="Calibri" panose="020F0502020204030204" pitchFamily="34" charset="0"/>
                <a:cs typeface="Times New Roman" panose="02020603050405020304" pitchFamily="18" charset="0"/>
              </a:rPr>
              <a:t>      SAGAR K A</a:t>
            </a:r>
          </a:p>
          <a:p>
            <a:pPr defTabSz="2438338" hangingPunct="0">
              <a:buClrTx/>
            </a:pPr>
            <a:r>
              <a:rPr lang="en-IN" sz="1800" dirty="0">
                <a:solidFill>
                  <a:schemeClr val="bg1">
                    <a:lumMod val="25000"/>
                  </a:schemeClr>
                </a:solidFill>
                <a:latin typeface="Times New Roman" panose="02020603050405020304" pitchFamily="18" charset="0"/>
                <a:ea typeface="Calibri" panose="020F0502020204030204" pitchFamily="34" charset="0"/>
                <a:cs typeface="Times New Roman" panose="02020603050405020304" pitchFamily="18" charset="0"/>
                <a:sym typeface="Helvetica Neue"/>
              </a:rPr>
              <a:t>      SAIVARSHITH G R</a:t>
            </a:r>
            <a:br>
              <a:rPr lang="en-IN" sz="1800" dirty="0">
                <a:solidFill>
                  <a:schemeClr val="bg1">
                    <a:lumMod val="25000"/>
                  </a:schemeClr>
                </a:solidFill>
                <a:latin typeface="Times New Roman" panose="02020603050405020304" pitchFamily="18" charset="0"/>
                <a:ea typeface="Calibri" panose="020F0502020204030204" pitchFamily="34" charset="0"/>
                <a:cs typeface="Times New Roman" panose="02020603050405020304" pitchFamily="18" charset="0"/>
                <a:sym typeface="Helvetica Neue"/>
              </a:rPr>
            </a:br>
            <a:r>
              <a:rPr lang="en-IN" sz="1800" dirty="0">
                <a:solidFill>
                  <a:schemeClr val="bg1">
                    <a:lumMod val="25000"/>
                  </a:schemeClr>
                </a:solidFill>
                <a:latin typeface="Times New Roman" panose="02020603050405020304" pitchFamily="18" charset="0"/>
                <a:ea typeface="Calibri" panose="020F0502020204030204" pitchFamily="34" charset="0"/>
                <a:cs typeface="Times New Roman" panose="02020603050405020304" pitchFamily="18" charset="0"/>
                <a:sym typeface="Helvetica Neue"/>
              </a:rPr>
              <a:t>      SUHAS S M</a:t>
            </a:r>
          </a:p>
        </p:txBody>
      </p:sp>
      <p:sp>
        <p:nvSpPr>
          <p:cNvPr id="11" name="Rectangle 10"/>
          <p:cNvSpPr/>
          <p:nvPr/>
        </p:nvSpPr>
        <p:spPr>
          <a:xfrm>
            <a:off x="2564447" y="2574563"/>
            <a:ext cx="2373608" cy="523220"/>
          </a:xfrm>
          <a:prstGeom prst="rect">
            <a:avLst/>
          </a:prstGeom>
        </p:spPr>
        <p:txBody>
          <a:bodyPr wrap="square">
            <a:spAutoFit/>
          </a:bodyPr>
          <a:lstStyle/>
          <a:p>
            <a:pPr algn="ctr"/>
            <a:r>
              <a:rPr lang="en-US" sz="2800" dirty="0">
                <a:latin typeface="Times New Roman" panose="02020603050405020304" pitchFamily="18" charset="0"/>
                <a:cs typeface="Times New Roman" panose="02020603050405020304" pitchFamily="18" charset="0"/>
              </a:rPr>
              <a:t>Team 5</a:t>
            </a:r>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AE36329C-6312-DCE7-0E04-C871AEBCA7D3}"/>
              </a:ext>
            </a:extLst>
          </p:cNvPr>
          <p:cNvSpPr txBox="1"/>
          <p:nvPr/>
        </p:nvSpPr>
        <p:spPr>
          <a:xfrm>
            <a:off x="5079257" y="3197190"/>
            <a:ext cx="1399626" cy="1200329"/>
          </a:xfrm>
          <a:prstGeom prst="rect">
            <a:avLst/>
          </a:prstGeom>
          <a:noFill/>
        </p:spPr>
        <p:txBody>
          <a:bodyPr wrap="square" rtlCol="0">
            <a:spAutoFit/>
          </a:bodyPr>
          <a:lstStyle/>
          <a:p>
            <a:pPr>
              <a:spcBef>
                <a:spcPts val="600"/>
              </a:spcBef>
            </a:pPr>
            <a:r>
              <a:rPr lang="en" sz="1800" u="sng" dirty="0">
                <a:solidFill>
                  <a:schemeClr val="bg1">
                    <a:lumMod val="10000"/>
                  </a:schemeClr>
                </a:solidFill>
                <a:latin typeface="Times New Roman" panose="02020603050405020304" pitchFamily="18" charset="0"/>
                <a:cs typeface="Times New Roman" panose="02020603050405020304" pitchFamily="18" charset="0"/>
              </a:rPr>
              <a:t>ID:       </a:t>
            </a:r>
            <a:endParaRPr lang="en-IN" sz="1800" u="sng" dirty="0">
              <a:solidFill>
                <a:schemeClr val="bg1">
                  <a:lumMod val="10000"/>
                </a:schemeClr>
              </a:solidFill>
              <a:latin typeface="Times New Roman" panose="02020603050405020304" pitchFamily="18" charset="0"/>
              <a:cs typeface="Times New Roman" panose="02020603050405020304" pitchFamily="18" charset="0"/>
            </a:endParaRPr>
          </a:p>
          <a:p>
            <a:pPr defTabSz="2438338" hangingPunct="0">
              <a:buClrTx/>
            </a:pPr>
            <a:r>
              <a:rPr lang="en-IN" sz="1800" dirty="0">
                <a:solidFill>
                  <a:schemeClr val="bg1">
                    <a:lumMod val="25000"/>
                  </a:schemeClr>
                </a:solidFill>
                <a:latin typeface="Times New Roman" panose="02020603050405020304" pitchFamily="18" charset="0"/>
                <a:ea typeface="Calibri" panose="020F0502020204030204" pitchFamily="34" charset="0"/>
                <a:cs typeface="Times New Roman" panose="02020603050405020304" pitchFamily="18" charset="0"/>
              </a:rPr>
              <a:t>1SM24N068</a:t>
            </a:r>
          </a:p>
          <a:p>
            <a:pPr defTabSz="2438338" hangingPunct="0">
              <a:buClrTx/>
            </a:pPr>
            <a:r>
              <a:rPr lang="en-IN" sz="1800" dirty="0">
                <a:solidFill>
                  <a:schemeClr val="bg1">
                    <a:lumMod val="25000"/>
                  </a:schemeClr>
                </a:solidFill>
                <a:latin typeface="Times New Roman" panose="02020603050405020304" pitchFamily="18" charset="0"/>
                <a:ea typeface="Calibri" panose="020F0502020204030204" pitchFamily="34" charset="0"/>
                <a:cs typeface="Times New Roman" panose="02020603050405020304" pitchFamily="18" charset="0"/>
              </a:rPr>
              <a:t>1SM24N072</a:t>
            </a:r>
          </a:p>
          <a:p>
            <a:pPr defTabSz="2438338" hangingPunct="0">
              <a:buClrTx/>
            </a:pPr>
            <a:r>
              <a:rPr lang="en-IN" sz="1800" dirty="0">
                <a:solidFill>
                  <a:schemeClr val="bg1">
                    <a:lumMod val="25000"/>
                  </a:schemeClr>
                </a:solidFill>
                <a:latin typeface="Times New Roman" panose="02020603050405020304" pitchFamily="18" charset="0"/>
                <a:ea typeface="Calibri" panose="020F0502020204030204" pitchFamily="34" charset="0"/>
                <a:cs typeface="Times New Roman" panose="02020603050405020304" pitchFamily="18" charset="0"/>
              </a:rPr>
              <a:t>1SM24N199 </a:t>
            </a:r>
          </a:p>
        </p:txBody>
      </p:sp>
      <p:grpSp>
        <p:nvGrpSpPr>
          <p:cNvPr id="14" name="Google Shape;12029;p63">
            <a:extLst>
              <a:ext uri="{FF2B5EF4-FFF2-40B4-BE49-F238E27FC236}">
                <a16:creationId xmlns:a16="http://schemas.microsoft.com/office/drawing/2014/main" id="{8AA216A2-4D2C-DE88-DEAD-671CA682B80A}"/>
              </a:ext>
            </a:extLst>
          </p:cNvPr>
          <p:cNvGrpSpPr/>
          <p:nvPr/>
        </p:nvGrpSpPr>
        <p:grpSpPr>
          <a:xfrm>
            <a:off x="6052963" y="112790"/>
            <a:ext cx="990600" cy="996724"/>
            <a:chOff x="4212429" y="1502385"/>
            <a:chExt cx="321037" cy="353822"/>
          </a:xfrm>
        </p:grpSpPr>
        <p:sp>
          <p:nvSpPr>
            <p:cNvPr id="15" name="Google Shape;12030;p63">
              <a:extLst>
                <a:ext uri="{FF2B5EF4-FFF2-40B4-BE49-F238E27FC236}">
                  <a16:creationId xmlns:a16="http://schemas.microsoft.com/office/drawing/2014/main" id="{BC7259DB-29F1-2372-4E12-EF8613F01F32}"/>
                </a:ext>
              </a:extLst>
            </p:cNvPr>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031;p63">
              <a:extLst>
                <a:ext uri="{FF2B5EF4-FFF2-40B4-BE49-F238E27FC236}">
                  <a16:creationId xmlns:a16="http://schemas.microsoft.com/office/drawing/2014/main" id="{7F989B80-BF42-1699-ABBA-26FF08910BE6}"/>
                </a:ext>
              </a:extLst>
            </p:cNvPr>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032;p63">
              <a:extLst>
                <a:ext uri="{FF2B5EF4-FFF2-40B4-BE49-F238E27FC236}">
                  <a16:creationId xmlns:a16="http://schemas.microsoft.com/office/drawing/2014/main" id="{8636A296-C5CB-EA45-9D83-F6BFE5B26302}"/>
                </a:ext>
              </a:extLst>
            </p:cNvPr>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2033;p63">
              <a:extLst>
                <a:ext uri="{FF2B5EF4-FFF2-40B4-BE49-F238E27FC236}">
                  <a16:creationId xmlns:a16="http://schemas.microsoft.com/office/drawing/2014/main" id="{414E3A2A-8749-158A-68EC-A8FA45E10EAD}"/>
                </a:ext>
              </a:extLst>
            </p:cNvPr>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9"/>
          <p:cNvSpPr txBox="1">
            <a:spLocks noGrp="1"/>
          </p:cNvSpPr>
          <p:nvPr>
            <p:ph type="title" idx="4294967295"/>
          </p:nvPr>
        </p:nvSpPr>
        <p:spPr>
          <a:xfrm>
            <a:off x="828226" y="1778416"/>
            <a:ext cx="6308725" cy="1135063"/>
          </a:xfrm>
          <a:prstGeom prst="rect">
            <a:avLst/>
          </a:prstGeom>
        </p:spPr>
        <p:txBody>
          <a:bodyPr spcFirstLastPara="1" wrap="square" lIns="91425" tIns="91425" rIns="91425" bIns="91425" anchor="t" anchorCtr="0">
            <a:noAutofit/>
          </a:bodyPr>
          <a:lstStyle/>
          <a:p>
            <a:pPr lvl="0" algn="ctr"/>
            <a:r>
              <a:rPr lang="en-IN" sz="6600" b="1" dirty="0">
                <a:solidFill>
                  <a:srgbClr val="00B0F0"/>
                </a:solidFill>
                <a:latin typeface="Bell MT" panose="02020503060305020303" pitchFamily="18" charset="0"/>
                <a:cs typeface="Times New Roman" panose="02020603050405020304" pitchFamily="18" charset="0"/>
              </a:rPr>
              <a:t>Thank</a:t>
            </a:r>
            <a:r>
              <a:rPr lang="en-IN" sz="6600" dirty="0">
                <a:solidFill>
                  <a:srgbClr val="00B0F0"/>
                </a:solidFill>
                <a:latin typeface="Bell MT" panose="02020503060305020303" pitchFamily="18" charset="0"/>
                <a:cs typeface="Times New Roman" panose="02020603050405020304" pitchFamily="18" charset="0"/>
              </a:rPr>
              <a:t> </a:t>
            </a:r>
            <a:r>
              <a:rPr lang="en-IN" sz="6600" b="1" dirty="0">
                <a:solidFill>
                  <a:srgbClr val="00B0F0"/>
                </a:solidFill>
                <a:latin typeface="Bell MT" panose="02020503060305020303" pitchFamily="18" charset="0"/>
                <a:cs typeface="Times New Roman" panose="02020603050405020304" pitchFamily="18" charset="0"/>
              </a:rPr>
              <a:t>You</a:t>
            </a:r>
          </a:p>
        </p:txBody>
      </p:sp>
    </p:spTree>
    <p:extLst>
      <p:ext uri="{BB962C8B-B14F-4D97-AF65-F5344CB8AC3E}">
        <p14:creationId xmlns:p14="http://schemas.microsoft.com/office/powerpoint/2010/main" val="725848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a:extLst>
            <a:ext uri="{FF2B5EF4-FFF2-40B4-BE49-F238E27FC236}">
              <a16:creationId xmlns:a16="http://schemas.microsoft.com/office/drawing/2014/main" id="{932CB64A-CA6E-43BB-3FDA-ADCB0348A046}"/>
            </a:ext>
          </a:extLst>
        </p:cNvPr>
        <p:cNvGrpSpPr/>
        <p:nvPr/>
      </p:nvGrpSpPr>
      <p:grpSpPr>
        <a:xfrm>
          <a:off x="0" y="0"/>
          <a:ext cx="0" cy="0"/>
          <a:chOff x="0" y="0"/>
          <a:chExt cx="0" cy="0"/>
        </a:xfrm>
      </p:grpSpPr>
      <p:sp>
        <p:nvSpPr>
          <p:cNvPr id="182" name="Google Shape;182;p29">
            <a:extLst>
              <a:ext uri="{FF2B5EF4-FFF2-40B4-BE49-F238E27FC236}">
                <a16:creationId xmlns:a16="http://schemas.microsoft.com/office/drawing/2014/main" id="{46874614-E189-384D-2C8E-44974FC30E27}"/>
              </a:ext>
            </a:extLst>
          </p:cNvPr>
          <p:cNvSpPr txBox="1">
            <a:spLocks noGrp="1"/>
          </p:cNvSpPr>
          <p:nvPr>
            <p:ph type="title"/>
          </p:nvPr>
        </p:nvSpPr>
        <p:spPr>
          <a:xfrm>
            <a:off x="262254" y="1641959"/>
            <a:ext cx="6784850" cy="203479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000" b="1" dirty="0">
                <a:solidFill>
                  <a:schemeClr val="tx1"/>
                </a:solidFill>
                <a:latin typeface="Times New Roman" panose="02020603050405020304" pitchFamily="18" charset="0"/>
                <a:cs typeface="Times New Roman" panose="02020603050405020304" pitchFamily="18" charset="0"/>
              </a:rPr>
              <a:t> Keylogger : </a:t>
            </a:r>
            <a:r>
              <a:rPr lang="en-US" sz="2000" dirty="0">
                <a:solidFill>
                  <a:schemeClr val="tx1"/>
                </a:solidFill>
                <a:latin typeface="Times New Roman" panose="02020603050405020304" pitchFamily="18" charset="0"/>
                <a:cs typeface="Times New Roman" panose="02020603050405020304" pitchFamily="18" charset="0"/>
              </a:rPr>
              <a:t>Design a keylogger that discreetly captures and logs keystrokes on a target system to monitor user activity. The tool should operate in the background, store data securely, and support periodic reporting, emphasizing stealth, efficiency, and accuracy without detection by security software.</a:t>
            </a:r>
            <a:endParaRPr lang="en-IN" sz="2000" u="sng"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6412311C-40FA-75B3-9D4F-6CCCC35DABE7}"/>
              </a:ext>
            </a:extLst>
          </p:cNvPr>
          <p:cNvSpPr txBox="1"/>
          <p:nvPr/>
        </p:nvSpPr>
        <p:spPr>
          <a:xfrm>
            <a:off x="1705913" y="495229"/>
            <a:ext cx="4508177" cy="707886"/>
          </a:xfrm>
          <a:prstGeom prst="rect">
            <a:avLst/>
          </a:prstGeom>
          <a:noFill/>
        </p:spPr>
        <p:txBody>
          <a:bodyPr wrap="square" rtlCol="0">
            <a:spAutoFit/>
          </a:bodyPr>
          <a:lstStyle/>
          <a:p>
            <a:r>
              <a:rPr lang="en-US" sz="4000" dirty="0">
                <a:latin typeface="Times New Roman" panose="02020603050405020304" pitchFamily="18" charset="0"/>
                <a:cs typeface="Times New Roman" panose="02020603050405020304" pitchFamily="18" charset="0"/>
              </a:rPr>
              <a:t>Problem Statement:</a:t>
            </a:r>
          </a:p>
        </p:txBody>
      </p:sp>
      <p:pic>
        <p:nvPicPr>
          <p:cNvPr id="3" name="Google Shape;168;p27">
            <a:extLst>
              <a:ext uri="{FF2B5EF4-FFF2-40B4-BE49-F238E27FC236}">
                <a16:creationId xmlns:a16="http://schemas.microsoft.com/office/drawing/2014/main" id="{D90649FB-6261-7D59-BDF5-A41B7DBAE476}"/>
              </a:ext>
            </a:extLst>
          </p:cNvPr>
          <p:cNvPicPr preferRelativeResize="0"/>
          <p:nvPr/>
        </p:nvPicPr>
        <p:blipFill>
          <a:blip r:embed="rId3">
            <a:alphaModFix/>
          </a:blip>
          <a:stretch>
            <a:fillRect/>
          </a:stretch>
        </p:blipFill>
        <p:spPr>
          <a:xfrm rot="4724517">
            <a:off x="497520" y="242023"/>
            <a:ext cx="997458" cy="1108973"/>
          </a:xfrm>
          <a:prstGeom prst="rect">
            <a:avLst/>
          </a:prstGeom>
          <a:noFill/>
          <a:ln>
            <a:noFill/>
          </a:ln>
        </p:spPr>
      </p:pic>
    </p:spTree>
    <p:extLst>
      <p:ext uri="{BB962C8B-B14F-4D97-AF65-F5344CB8AC3E}">
        <p14:creationId xmlns:p14="http://schemas.microsoft.com/office/powerpoint/2010/main" val="2656419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9"/>
          <p:cNvSpPr txBox="1">
            <a:spLocks noGrp="1"/>
          </p:cNvSpPr>
          <p:nvPr>
            <p:ph type="title"/>
          </p:nvPr>
        </p:nvSpPr>
        <p:spPr>
          <a:xfrm>
            <a:off x="671331" y="291905"/>
            <a:ext cx="5847752" cy="72441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000" b="1" dirty="0">
                <a:latin typeface="Times New Roman" panose="02020603050405020304" pitchFamily="18" charset="0"/>
                <a:cs typeface="Times New Roman" panose="02020603050405020304" pitchFamily="18" charset="0"/>
              </a:rPr>
              <a:t> </a:t>
            </a:r>
            <a:r>
              <a:rPr lang="en-IN" sz="3000" b="1" dirty="0">
                <a:solidFill>
                  <a:schemeClr val="tx1"/>
                </a:solidFill>
                <a:latin typeface="Times New Roman" panose="02020603050405020304" pitchFamily="18" charset="0"/>
                <a:cs typeface="Times New Roman" panose="02020603050405020304" pitchFamily="18" charset="0"/>
              </a:rPr>
              <a:t>Introduction</a:t>
            </a:r>
          </a:p>
        </p:txBody>
      </p:sp>
      <p:sp>
        <p:nvSpPr>
          <p:cNvPr id="4" name="TextBox 3">
            <a:extLst>
              <a:ext uri="{FF2B5EF4-FFF2-40B4-BE49-F238E27FC236}">
                <a16:creationId xmlns:a16="http://schemas.microsoft.com/office/drawing/2014/main" id="{D9E6AA0C-A82E-D441-EA61-432412F6C311}"/>
              </a:ext>
            </a:extLst>
          </p:cNvPr>
          <p:cNvSpPr txBox="1"/>
          <p:nvPr/>
        </p:nvSpPr>
        <p:spPr>
          <a:xfrm>
            <a:off x="671331" y="1314056"/>
            <a:ext cx="6294386" cy="3046988"/>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 </a:t>
            </a:r>
            <a:r>
              <a:rPr lang="en-US" sz="1600" b="1" dirty="0">
                <a:latin typeface="Times New Roman" panose="02020603050405020304" pitchFamily="18" charset="0"/>
                <a:cs typeface="Times New Roman" panose="02020603050405020304" pitchFamily="18" charset="0"/>
              </a:rPr>
              <a:t>keylogger</a:t>
            </a:r>
            <a:r>
              <a:rPr lang="en-US" sz="1600" dirty="0">
                <a:latin typeface="Times New Roman" panose="02020603050405020304" pitchFamily="18" charset="0"/>
                <a:cs typeface="Times New Roman" panose="02020603050405020304" pitchFamily="18" charset="0"/>
              </a:rPr>
              <a:t> is a surveillance tool that records every keystroke made on a keyboard, often used to monitor user activity. In ethical hacking, it serves as a learning tool to understand security vulnerabilities and develop countermeasures.</a:t>
            </a:r>
          </a:p>
          <a:p>
            <a:pPr marL="285750" indent="-285750">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This keylogger is designed for ethical hacking education, demonstrating how such tools function to enhance cybersecurity understanding.</a:t>
            </a:r>
          </a:p>
          <a:p>
            <a:pPr marL="285750" indent="-285750">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It operates strictly within authorized test environments (e.g., virtual machines), ensuring compliance with legal and moral standards.</a:t>
            </a:r>
          </a:p>
          <a:p>
            <a:endParaRPr lang="en-US" sz="1600" dirty="0">
              <a:latin typeface="Times New Roman" panose="02020603050405020304" pitchFamily="18" charset="0"/>
              <a:cs typeface="Times New Roman" panose="02020603050405020304" pitchFamily="18" charset="0"/>
            </a:endParaRPr>
          </a:p>
        </p:txBody>
      </p:sp>
      <p:grpSp>
        <p:nvGrpSpPr>
          <p:cNvPr id="2" name="Google Shape;9819;p60">
            <a:extLst>
              <a:ext uri="{FF2B5EF4-FFF2-40B4-BE49-F238E27FC236}">
                <a16:creationId xmlns:a16="http://schemas.microsoft.com/office/drawing/2014/main" id="{063E7BD5-4001-462F-5422-13C98E62C5E6}"/>
              </a:ext>
            </a:extLst>
          </p:cNvPr>
          <p:cNvGrpSpPr/>
          <p:nvPr/>
        </p:nvGrpSpPr>
        <p:grpSpPr>
          <a:xfrm>
            <a:off x="5130951" y="54776"/>
            <a:ext cx="1169313" cy="1106665"/>
            <a:chOff x="889343" y="3801227"/>
            <a:chExt cx="351585" cy="339705"/>
          </a:xfrm>
        </p:grpSpPr>
        <p:sp>
          <p:nvSpPr>
            <p:cNvPr id="3" name="Google Shape;9820;p60">
              <a:extLst>
                <a:ext uri="{FF2B5EF4-FFF2-40B4-BE49-F238E27FC236}">
                  <a16:creationId xmlns:a16="http://schemas.microsoft.com/office/drawing/2014/main" id="{5AF6923B-4605-FE77-9973-4A07B6865C39}"/>
                </a:ext>
              </a:extLst>
            </p:cNvPr>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10000"/>
                  </a:schemeClr>
                </a:solidFill>
                <a:latin typeface="Times New Roman" panose="02020603050405020304" pitchFamily="18" charset="0"/>
                <a:cs typeface="Times New Roman" panose="02020603050405020304" pitchFamily="18" charset="0"/>
              </a:endParaRPr>
            </a:p>
          </p:txBody>
        </p:sp>
        <p:sp>
          <p:nvSpPr>
            <p:cNvPr id="5" name="Google Shape;9821;p60">
              <a:extLst>
                <a:ext uri="{FF2B5EF4-FFF2-40B4-BE49-F238E27FC236}">
                  <a16:creationId xmlns:a16="http://schemas.microsoft.com/office/drawing/2014/main" id="{AEF58025-5BC6-BCF8-288C-B7B7A9D0DB5A}"/>
                </a:ext>
              </a:extLst>
            </p:cNvPr>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10000"/>
                  </a:schemeClr>
                </a:solidFill>
                <a:latin typeface="Times New Roman" panose="02020603050405020304" pitchFamily="18" charset="0"/>
                <a:cs typeface="Times New Roman" panose="02020603050405020304" pitchFamily="18" charset="0"/>
              </a:endParaRPr>
            </a:p>
          </p:txBody>
        </p:sp>
        <p:sp>
          <p:nvSpPr>
            <p:cNvPr id="6" name="Google Shape;9822;p60">
              <a:extLst>
                <a:ext uri="{FF2B5EF4-FFF2-40B4-BE49-F238E27FC236}">
                  <a16:creationId xmlns:a16="http://schemas.microsoft.com/office/drawing/2014/main" id="{34BF81BA-BE13-34F7-195F-6F23F27DFBA9}"/>
                </a:ext>
              </a:extLst>
            </p:cNvPr>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10000"/>
                  </a:schemeClr>
                </a:solidFill>
                <a:latin typeface="Times New Roman" panose="02020603050405020304" pitchFamily="18" charset="0"/>
                <a:cs typeface="Times New Roman" panose="02020603050405020304" pitchFamily="18" charset="0"/>
              </a:endParaRPr>
            </a:p>
          </p:txBody>
        </p:sp>
        <p:sp>
          <p:nvSpPr>
            <p:cNvPr id="7" name="Google Shape;9823;p60">
              <a:extLst>
                <a:ext uri="{FF2B5EF4-FFF2-40B4-BE49-F238E27FC236}">
                  <a16:creationId xmlns:a16="http://schemas.microsoft.com/office/drawing/2014/main" id="{B38F7DBB-A789-C5DC-DF33-EFCFC8C874B9}"/>
                </a:ext>
              </a:extLst>
            </p:cNvPr>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10000"/>
                  </a:schemeClr>
                </a:solidFill>
                <a:latin typeface="Times New Roman" panose="02020603050405020304" pitchFamily="18" charset="0"/>
                <a:cs typeface="Times New Roman" panose="02020603050405020304" pitchFamily="18" charset="0"/>
              </a:endParaRPr>
            </a:p>
          </p:txBody>
        </p:sp>
        <p:sp>
          <p:nvSpPr>
            <p:cNvPr id="8" name="Google Shape;9824;p60">
              <a:extLst>
                <a:ext uri="{FF2B5EF4-FFF2-40B4-BE49-F238E27FC236}">
                  <a16:creationId xmlns:a16="http://schemas.microsoft.com/office/drawing/2014/main" id="{1D0F5B6E-862C-3C65-A2DC-0CEE9FC0CB3A}"/>
                </a:ext>
              </a:extLst>
            </p:cNvPr>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10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721652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9"/>
          <p:cNvSpPr txBox="1">
            <a:spLocks noGrp="1"/>
          </p:cNvSpPr>
          <p:nvPr>
            <p:ph type="title" idx="4294967295"/>
          </p:nvPr>
        </p:nvSpPr>
        <p:spPr>
          <a:xfrm>
            <a:off x="598429" y="582048"/>
            <a:ext cx="5588916" cy="865187"/>
          </a:xfrm>
          <a:prstGeom prst="rect">
            <a:avLst/>
          </a:prstGeom>
        </p:spPr>
        <p:txBody>
          <a:bodyPr spcFirstLastPara="1" wrap="square" lIns="91425" tIns="91425" rIns="91425" bIns="91425" anchor="t" anchorCtr="0">
            <a:noAutofit/>
          </a:bodyPr>
          <a:lstStyle/>
          <a:p>
            <a:pPr lvl="0" algn="ctr"/>
            <a:r>
              <a:rPr lang="en-IN" sz="3000" b="1" dirty="0">
                <a:solidFill>
                  <a:schemeClr val="tx1"/>
                </a:solidFill>
                <a:latin typeface="Times New Roman" panose="02020603050405020304" pitchFamily="18" charset="0"/>
                <a:cs typeface="Times New Roman" panose="02020603050405020304" pitchFamily="18" charset="0"/>
              </a:rPr>
              <a:t> Key Components</a:t>
            </a:r>
          </a:p>
        </p:txBody>
      </p:sp>
      <p:sp>
        <p:nvSpPr>
          <p:cNvPr id="6" name="Rectangle 1">
            <a:extLst>
              <a:ext uri="{FF2B5EF4-FFF2-40B4-BE49-F238E27FC236}">
                <a16:creationId xmlns:a16="http://schemas.microsoft.com/office/drawing/2014/main" id="{7F1CF909-93FD-4E54-885A-4E076B604D22}"/>
              </a:ext>
            </a:extLst>
          </p:cNvPr>
          <p:cNvSpPr>
            <a:spLocks noChangeArrowheads="1"/>
          </p:cNvSpPr>
          <p:nvPr/>
        </p:nvSpPr>
        <p:spPr bwMode="auto">
          <a:xfrm>
            <a:off x="0"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CA9B8042-7C02-0163-52A4-E8E06D85BE01}"/>
              </a:ext>
            </a:extLst>
          </p:cNvPr>
          <p:cNvSpPr txBox="1"/>
          <p:nvPr/>
        </p:nvSpPr>
        <p:spPr>
          <a:xfrm>
            <a:off x="1865949" y="1890533"/>
            <a:ext cx="4686899" cy="2061398"/>
          </a:xfrm>
          <a:prstGeom prst="rect">
            <a:avLst/>
          </a:prstGeom>
          <a:noFill/>
        </p:spPr>
        <p:txBody>
          <a:bodyPr wrap="square" rtlCol="0">
            <a:spAutoFit/>
          </a:bodyPr>
          <a:lstStyle/>
          <a:p>
            <a:pPr marL="285750" indent="-285750">
              <a:lnSpc>
                <a:spcPct val="115000"/>
              </a:lnSpc>
              <a:spcAft>
                <a:spcPts val="800"/>
              </a:spcAft>
              <a:buFont typeface="Arial" panose="020B0604020202020204" pitchFamily="34" charset="0"/>
              <a:buChar char="•"/>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Keyboard Listener:</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pynput.</a:t>
            </a:r>
          </a:p>
          <a:p>
            <a:pPr marL="285750" indent="-285750">
              <a:lnSpc>
                <a:spcPct val="115000"/>
              </a:lnSpc>
              <a:spcAft>
                <a:spcPts val="800"/>
              </a:spcAft>
              <a:buFont typeface="Arial" panose="020B0604020202020204" pitchFamily="34" charset="0"/>
              <a:buChar char="•"/>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Key Processor:</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Formats keys.</a:t>
            </a:r>
          </a:p>
          <a:p>
            <a:pPr marL="285750" indent="-285750">
              <a:lnSpc>
                <a:spcPct val="115000"/>
              </a:lnSpc>
              <a:spcAft>
                <a:spcPts val="800"/>
              </a:spcAft>
              <a:buFont typeface="Arial" panose="020B0604020202020204" pitchFamily="34" charset="0"/>
              <a:buChar char="•"/>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Log Writer:</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Appends timestamped.</a:t>
            </a:r>
          </a:p>
          <a:p>
            <a:pPr marL="285750" indent="-285750">
              <a:lnSpc>
                <a:spcPct val="115000"/>
              </a:lnSpc>
              <a:spcAft>
                <a:spcPts val="800"/>
              </a:spcAft>
              <a:buFont typeface="Arial" panose="020B0604020202020204" pitchFamily="34" charset="0"/>
              <a:buChar char="•"/>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Stealth Module:</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hide the log directory.</a:t>
            </a:r>
          </a:p>
          <a:p>
            <a:pPr marR="0" lvl="0" algn="just" defTabSz="914400" rtl="0" eaLnBrk="0" fontAlgn="base" latinLnBrk="0" hangingPunct="0">
              <a:lnSpc>
                <a:spcPct val="150000"/>
              </a:lnSpc>
              <a:spcBef>
                <a:spcPct val="0"/>
              </a:spcBef>
              <a:spcAft>
                <a:spcPct val="0"/>
              </a:spcAft>
              <a:buClrTx/>
              <a:buSzTx/>
              <a:tabLst/>
            </a:pPr>
            <a:endParaRPr lang="en-GB" dirty="0">
              <a:latin typeface="Times New Roman" panose="02020603050405020304" pitchFamily="18" charset="0"/>
              <a:cs typeface="Times New Roman" panose="02020603050405020304" pitchFamily="18" charset="0"/>
            </a:endParaRPr>
          </a:p>
        </p:txBody>
      </p:sp>
      <p:pic>
        <p:nvPicPr>
          <p:cNvPr id="2" name="Google Shape;166;p27">
            <a:extLst>
              <a:ext uri="{FF2B5EF4-FFF2-40B4-BE49-F238E27FC236}">
                <a16:creationId xmlns:a16="http://schemas.microsoft.com/office/drawing/2014/main" id="{FDF10622-B17B-5336-5EB8-7F30760C1837}"/>
              </a:ext>
            </a:extLst>
          </p:cNvPr>
          <p:cNvPicPr preferRelativeResize="0"/>
          <p:nvPr/>
        </p:nvPicPr>
        <p:blipFill>
          <a:blip r:embed="rId3">
            <a:alphaModFix/>
          </a:blip>
          <a:stretch>
            <a:fillRect/>
          </a:stretch>
        </p:blipFill>
        <p:spPr>
          <a:xfrm>
            <a:off x="5273973" y="582048"/>
            <a:ext cx="1826743" cy="1030253"/>
          </a:xfrm>
          <a:prstGeom prst="rect">
            <a:avLst/>
          </a:prstGeom>
          <a:noFill/>
          <a:ln>
            <a:noFill/>
          </a:ln>
        </p:spPr>
      </p:pic>
    </p:spTree>
    <p:extLst>
      <p:ext uri="{BB962C8B-B14F-4D97-AF65-F5344CB8AC3E}">
        <p14:creationId xmlns:p14="http://schemas.microsoft.com/office/powerpoint/2010/main" val="1620361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9"/>
          <p:cNvSpPr txBox="1">
            <a:spLocks noGrp="1"/>
          </p:cNvSpPr>
          <p:nvPr>
            <p:ph type="title"/>
          </p:nvPr>
        </p:nvSpPr>
        <p:spPr>
          <a:xfrm>
            <a:off x="822394" y="65215"/>
            <a:ext cx="6038000" cy="865807"/>
          </a:xfrm>
          <a:prstGeom prst="rect">
            <a:avLst/>
          </a:prstGeom>
        </p:spPr>
        <p:txBody>
          <a:bodyPr spcFirstLastPara="1" wrap="square" lIns="91425" tIns="91425" rIns="91425" bIns="91425" anchor="t" anchorCtr="0">
            <a:noAutofit/>
          </a:bodyPr>
          <a:lstStyle/>
          <a:p>
            <a:pPr lvl="0" algn="ctr"/>
            <a:r>
              <a:rPr lang="en-IN" sz="3000" b="1" dirty="0">
                <a:solidFill>
                  <a:schemeClr val="tx1"/>
                </a:solidFill>
                <a:latin typeface="Times New Roman" panose="02020603050405020304" pitchFamily="18" charset="0"/>
                <a:cs typeface="Times New Roman" panose="02020603050405020304" pitchFamily="18" charset="0"/>
              </a:rPr>
              <a:t>Working of Keylogger</a:t>
            </a:r>
          </a:p>
        </p:txBody>
      </p:sp>
      <p:sp>
        <p:nvSpPr>
          <p:cNvPr id="4" name="Rectangle 3"/>
          <p:cNvSpPr/>
          <p:nvPr/>
        </p:nvSpPr>
        <p:spPr>
          <a:xfrm>
            <a:off x="487002" y="1110260"/>
            <a:ext cx="6526590" cy="2922980"/>
          </a:xfrm>
          <a:prstGeom prst="rect">
            <a:avLst/>
          </a:prstGeom>
        </p:spPr>
        <p:txBody>
          <a:bodyPr wrap="square">
            <a:spAutoFit/>
          </a:bodyPr>
          <a:lstStyle/>
          <a:p>
            <a:pPr marL="285750" indent="-285750">
              <a:lnSpc>
                <a:spcPct val="115000"/>
              </a:lnSpc>
              <a:spcAft>
                <a:spcPts val="800"/>
              </a:spcAft>
              <a:buFont typeface="Arial" panose="020B0604020202020204" pitchFamily="34" charset="0"/>
              <a:buChar char="•"/>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Initialization:</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Initializes in a Windows VM, creating a hidden log directory and suppressing the console using ctypes.</a:t>
            </a:r>
          </a:p>
          <a:p>
            <a:pPr marL="285750" indent="-285750">
              <a:lnSpc>
                <a:spcPct val="115000"/>
              </a:lnSpc>
              <a:spcAft>
                <a:spcPts val="800"/>
              </a:spcAft>
              <a:buFont typeface="Arial" panose="020B0604020202020204" pitchFamily="34" charset="0"/>
              <a:buChar char="•"/>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Keystroke Capture:</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Uses pynput to capture all keystrokes, including special keys like [ENTER] and [SPACE].</a:t>
            </a:r>
          </a:p>
          <a:p>
            <a:pPr marL="285750" indent="-285750">
              <a:lnSpc>
                <a:spcPct val="115000"/>
              </a:lnSpc>
              <a:spcAft>
                <a:spcPts val="800"/>
              </a:spcAft>
              <a:buFont typeface="Arial" panose="020B0604020202020204" pitchFamily="34" charset="0"/>
              <a:buChar char="•"/>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Logging:</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Formats inputs and logs them with timestamps to a hidden file.</a:t>
            </a:r>
          </a:p>
          <a:p>
            <a:pPr marL="285750" indent="-285750">
              <a:lnSpc>
                <a:spcPct val="115000"/>
              </a:lnSpc>
              <a:spcAft>
                <a:spcPts val="800"/>
              </a:spcAft>
              <a:buFont typeface="Arial" panose="020B0604020202020204" pitchFamily="34" charset="0"/>
              <a:buChar char="•"/>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Stealth Operation:</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Operates in the background via to ensure stealth and minimal system impact.</a:t>
            </a:r>
          </a:p>
        </p:txBody>
      </p:sp>
      <p:pic>
        <p:nvPicPr>
          <p:cNvPr id="2" name="Picture 1">
            <a:extLst>
              <a:ext uri="{FF2B5EF4-FFF2-40B4-BE49-F238E27FC236}">
                <a16:creationId xmlns:a16="http://schemas.microsoft.com/office/drawing/2014/main" id="{B0AFDA4A-0A52-D00A-3A07-DDCF30A57B95}"/>
              </a:ext>
            </a:extLst>
          </p:cNvPr>
          <p:cNvPicPr>
            <a:picLocks noChangeAspect="1"/>
          </p:cNvPicPr>
          <p:nvPr/>
        </p:nvPicPr>
        <p:blipFill rotWithShape="1">
          <a:blip r:embed="rId3">
            <a:extLst>
              <a:ext uri="{28A0092B-C50C-407E-A947-70E740481C1C}">
                <a14:useLocalDpi xmlns:a14="http://schemas.microsoft.com/office/drawing/2010/main" val="0"/>
              </a:ext>
            </a:extLst>
          </a:blip>
          <a:srcRect l="8720" t="6971" r="-1548" b="14528"/>
          <a:stretch/>
        </p:blipFill>
        <p:spPr>
          <a:xfrm>
            <a:off x="7394292" y="116504"/>
            <a:ext cx="1647120" cy="1442740"/>
          </a:xfrm>
          <a:prstGeom prst="ellipse">
            <a:avLst/>
          </a:prstGeom>
          <a:ln>
            <a:noFill/>
          </a:ln>
          <a:effectLst>
            <a:softEdge rad="112500"/>
          </a:effectLst>
        </p:spPr>
      </p:pic>
    </p:spTree>
    <p:extLst>
      <p:ext uri="{BB962C8B-B14F-4D97-AF65-F5344CB8AC3E}">
        <p14:creationId xmlns:p14="http://schemas.microsoft.com/office/powerpoint/2010/main" val="3126454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9"/>
          <p:cNvSpPr txBox="1">
            <a:spLocks noGrp="1"/>
          </p:cNvSpPr>
          <p:nvPr>
            <p:ph type="title"/>
          </p:nvPr>
        </p:nvSpPr>
        <p:spPr>
          <a:xfrm>
            <a:off x="1593082" y="69642"/>
            <a:ext cx="5258870" cy="572700"/>
          </a:xfrm>
          <a:prstGeom prst="rect">
            <a:avLst/>
          </a:prstGeom>
        </p:spPr>
        <p:txBody>
          <a:bodyPr spcFirstLastPara="1" wrap="square" lIns="91425" tIns="91425" rIns="91425" bIns="91425" anchor="t" anchorCtr="0">
            <a:noAutofit/>
          </a:bodyPr>
          <a:lstStyle/>
          <a:p>
            <a:pPr lvl="0" algn="ctr"/>
            <a:r>
              <a:rPr lang="en-IN" sz="3000" b="1" dirty="0">
                <a:solidFill>
                  <a:schemeClr val="tx1"/>
                </a:solidFill>
                <a:latin typeface="Times New Roman" panose="02020603050405020304" pitchFamily="18" charset="0"/>
                <a:cs typeface="Times New Roman" panose="02020603050405020304" pitchFamily="18" charset="0"/>
              </a:rPr>
              <a:t>Snapshots of Implementation</a:t>
            </a:r>
          </a:p>
        </p:txBody>
      </p:sp>
      <p:sp>
        <p:nvSpPr>
          <p:cNvPr id="6" name="TextBox 5">
            <a:extLst>
              <a:ext uri="{FF2B5EF4-FFF2-40B4-BE49-F238E27FC236}">
                <a16:creationId xmlns:a16="http://schemas.microsoft.com/office/drawing/2014/main" id="{DCDD7B32-C08E-AA78-E943-89A0B8264EA4}"/>
              </a:ext>
            </a:extLst>
          </p:cNvPr>
          <p:cNvSpPr txBox="1"/>
          <p:nvPr/>
        </p:nvSpPr>
        <p:spPr>
          <a:xfrm>
            <a:off x="1056671" y="4507298"/>
            <a:ext cx="2250281" cy="307777"/>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1: Keylogger Program</a:t>
            </a:r>
          </a:p>
        </p:txBody>
      </p:sp>
      <p:sp>
        <p:nvSpPr>
          <p:cNvPr id="7" name="TextBox 6">
            <a:extLst>
              <a:ext uri="{FF2B5EF4-FFF2-40B4-BE49-F238E27FC236}">
                <a16:creationId xmlns:a16="http://schemas.microsoft.com/office/drawing/2014/main" id="{2C29C2A2-E81D-D7BA-8753-1D9AE6420401}"/>
              </a:ext>
            </a:extLst>
          </p:cNvPr>
          <p:cNvSpPr txBox="1"/>
          <p:nvPr/>
        </p:nvSpPr>
        <p:spPr>
          <a:xfrm>
            <a:off x="5112366" y="4507297"/>
            <a:ext cx="2974963" cy="307777"/>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a:t>
            </a:r>
            <a:r>
              <a:rPr lang="en-IN" dirty="0" err="1">
                <a:latin typeface="Times New Roman" panose="02020603050405020304" pitchFamily="18" charset="0"/>
                <a:cs typeface="Times New Roman" panose="02020603050405020304" pitchFamily="18" charset="0"/>
              </a:rPr>
              <a:t>ig</a:t>
            </a:r>
            <a:r>
              <a:rPr lang="en-IN" dirty="0">
                <a:latin typeface="Times New Roman" panose="02020603050405020304" pitchFamily="18" charset="0"/>
                <a:cs typeface="Times New Roman" panose="02020603050405020304" pitchFamily="18" charset="0"/>
              </a:rPr>
              <a:t> 2: Keylogger Program Running</a:t>
            </a:r>
          </a:p>
        </p:txBody>
      </p:sp>
      <p:pic>
        <p:nvPicPr>
          <p:cNvPr id="2" name="Picture 1">
            <a:extLst>
              <a:ext uri="{FF2B5EF4-FFF2-40B4-BE49-F238E27FC236}">
                <a16:creationId xmlns:a16="http://schemas.microsoft.com/office/drawing/2014/main" id="{3D82C934-3265-CFA1-4981-3DD1533AA1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654" y="816877"/>
            <a:ext cx="4188460" cy="3572510"/>
          </a:xfrm>
          <a:prstGeom prst="rect">
            <a:avLst/>
          </a:prstGeom>
        </p:spPr>
      </p:pic>
      <p:pic>
        <p:nvPicPr>
          <p:cNvPr id="3" name="Picture 2">
            <a:extLst>
              <a:ext uri="{FF2B5EF4-FFF2-40B4-BE49-F238E27FC236}">
                <a16:creationId xmlns:a16="http://schemas.microsoft.com/office/drawing/2014/main" id="{6ED99264-ACD0-3273-0E6F-B35927C7C5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34205" y="816877"/>
            <a:ext cx="4537603" cy="3572510"/>
          </a:xfrm>
          <a:prstGeom prst="rect">
            <a:avLst/>
          </a:prstGeom>
        </p:spPr>
      </p:pic>
    </p:spTree>
    <p:extLst>
      <p:ext uri="{BB962C8B-B14F-4D97-AF65-F5344CB8AC3E}">
        <p14:creationId xmlns:p14="http://schemas.microsoft.com/office/powerpoint/2010/main" val="3806982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1">
          <a:extLst>
            <a:ext uri="{FF2B5EF4-FFF2-40B4-BE49-F238E27FC236}">
              <a16:creationId xmlns:a16="http://schemas.microsoft.com/office/drawing/2014/main" id="{B0D153B5-CE8C-0F87-AC26-396818E81312}"/>
            </a:ext>
          </a:extLst>
        </p:cNvPr>
        <p:cNvGrpSpPr/>
        <p:nvPr/>
      </p:nvGrpSpPr>
      <p:grpSpPr>
        <a:xfrm>
          <a:off x="0" y="0"/>
          <a:ext cx="0" cy="0"/>
          <a:chOff x="0" y="0"/>
          <a:chExt cx="0" cy="0"/>
        </a:xfrm>
      </p:grpSpPr>
      <p:sp>
        <p:nvSpPr>
          <p:cNvPr id="182" name="Google Shape;182;p29">
            <a:extLst>
              <a:ext uri="{FF2B5EF4-FFF2-40B4-BE49-F238E27FC236}">
                <a16:creationId xmlns:a16="http://schemas.microsoft.com/office/drawing/2014/main" id="{AC2B5362-3191-9F74-B928-E45F6D42C4CE}"/>
              </a:ext>
            </a:extLst>
          </p:cNvPr>
          <p:cNvSpPr txBox="1">
            <a:spLocks noGrp="1"/>
          </p:cNvSpPr>
          <p:nvPr>
            <p:ph type="title"/>
          </p:nvPr>
        </p:nvSpPr>
        <p:spPr>
          <a:xfrm>
            <a:off x="1106346" y="290054"/>
            <a:ext cx="5258870" cy="572700"/>
          </a:xfrm>
          <a:prstGeom prst="rect">
            <a:avLst/>
          </a:prstGeom>
        </p:spPr>
        <p:txBody>
          <a:bodyPr spcFirstLastPara="1" wrap="square" lIns="91425" tIns="91425" rIns="91425" bIns="91425" anchor="t" anchorCtr="0">
            <a:noAutofit/>
          </a:bodyPr>
          <a:lstStyle/>
          <a:p>
            <a:pPr lvl="0" algn="ctr"/>
            <a:r>
              <a:rPr lang="en-US" sz="3000" b="1" dirty="0">
                <a:solidFill>
                  <a:schemeClr val="tx1"/>
                </a:solidFill>
                <a:latin typeface="Times New Roman" panose="02020603050405020304" pitchFamily="18" charset="0"/>
                <a:cs typeface="Times New Roman" panose="02020603050405020304" pitchFamily="18" charset="0"/>
              </a:rPr>
              <a:t>Stored in File Data</a:t>
            </a:r>
            <a:endParaRPr lang="en-IN" sz="3000" b="1" dirty="0">
              <a:solidFill>
                <a:schemeClr val="tx1"/>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81B6622B-F40C-34C0-B606-128019930141}"/>
              </a:ext>
            </a:extLst>
          </p:cNvPr>
          <p:cNvSpPr txBox="1"/>
          <p:nvPr/>
        </p:nvSpPr>
        <p:spPr>
          <a:xfrm>
            <a:off x="790553" y="4010560"/>
            <a:ext cx="2326720" cy="307777"/>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3: Output Stored Location</a:t>
            </a:r>
          </a:p>
        </p:txBody>
      </p:sp>
      <p:sp>
        <p:nvSpPr>
          <p:cNvPr id="2" name="TextBox 1">
            <a:extLst>
              <a:ext uri="{FF2B5EF4-FFF2-40B4-BE49-F238E27FC236}">
                <a16:creationId xmlns:a16="http://schemas.microsoft.com/office/drawing/2014/main" id="{D76C763A-65DC-3444-4D6B-B1AC20C19AFB}"/>
              </a:ext>
            </a:extLst>
          </p:cNvPr>
          <p:cNvSpPr txBox="1"/>
          <p:nvPr/>
        </p:nvSpPr>
        <p:spPr>
          <a:xfrm>
            <a:off x="4465849" y="4007260"/>
            <a:ext cx="1950109" cy="307777"/>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 4: Stored values </a:t>
            </a:r>
          </a:p>
        </p:txBody>
      </p:sp>
      <p:pic>
        <p:nvPicPr>
          <p:cNvPr id="3" name="Picture 2">
            <a:extLst>
              <a:ext uri="{FF2B5EF4-FFF2-40B4-BE49-F238E27FC236}">
                <a16:creationId xmlns:a16="http://schemas.microsoft.com/office/drawing/2014/main" id="{EC4C0128-0FB8-A3DC-6498-EC30257A6B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724" y="1187397"/>
            <a:ext cx="3031491" cy="2676768"/>
          </a:xfrm>
          <a:prstGeom prst="rect">
            <a:avLst/>
          </a:prstGeom>
        </p:spPr>
      </p:pic>
      <p:pic>
        <p:nvPicPr>
          <p:cNvPr id="4" name="Picture 3">
            <a:extLst>
              <a:ext uri="{FF2B5EF4-FFF2-40B4-BE49-F238E27FC236}">
                <a16:creationId xmlns:a16="http://schemas.microsoft.com/office/drawing/2014/main" id="{BF9889E6-9D09-6CA5-4C62-6DC87BFAD3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53504" y="1187396"/>
            <a:ext cx="3734737" cy="2676769"/>
          </a:xfrm>
          <a:prstGeom prst="rect">
            <a:avLst/>
          </a:prstGeom>
        </p:spPr>
      </p:pic>
    </p:spTree>
    <p:extLst>
      <p:ext uri="{BB962C8B-B14F-4D97-AF65-F5344CB8AC3E}">
        <p14:creationId xmlns:p14="http://schemas.microsoft.com/office/powerpoint/2010/main" val="250095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a:extLst>
            <a:ext uri="{FF2B5EF4-FFF2-40B4-BE49-F238E27FC236}">
              <a16:creationId xmlns:a16="http://schemas.microsoft.com/office/drawing/2014/main" id="{2756AADC-AAFB-67C5-2E1C-84968321105F}"/>
            </a:ext>
          </a:extLst>
        </p:cNvPr>
        <p:cNvGrpSpPr/>
        <p:nvPr/>
      </p:nvGrpSpPr>
      <p:grpSpPr>
        <a:xfrm>
          <a:off x="0" y="0"/>
          <a:ext cx="0" cy="0"/>
          <a:chOff x="0" y="0"/>
          <a:chExt cx="0" cy="0"/>
        </a:xfrm>
      </p:grpSpPr>
      <p:sp>
        <p:nvSpPr>
          <p:cNvPr id="182" name="Google Shape;182;p29">
            <a:extLst>
              <a:ext uri="{FF2B5EF4-FFF2-40B4-BE49-F238E27FC236}">
                <a16:creationId xmlns:a16="http://schemas.microsoft.com/office/drawing/2014/main" id="{140211B4-8EF1-A88D-DA83-2951C14ED588}"/>
              </a:ext>
            </a:extLst>
          </p:cNvPr>
          <p:cNvSpPr txBox="1">
            <a:spLocks noGrp="1"/>
          </p:cNvSpPr>
          <p:nvPr>
            <p:ph type="title"/>
          </p:nvPr>
        </p:nvSpPr>
        <p:spPr>
          <a:xfrm>
            <a:off x="420039" y="499614"/>
            <a:ext cx="6536104" cy="572700"/>
          </a:xfrm>
          <a:prstGeom prst="rect">
            <a:avLst/>
          </a:prstGeom>
        </p:spPr>
        <p:txBody>
          <a:bodyPr spcFirstLastPara="1" wrap="square" lIns="91425" tIns="91425" rIns="91425" bIns="91425" anchor="t" anchorCtr="0">
            <a:noAutofit/>
          </a:bodyPr>
          <a:lstStyle/>
          <a:p>
            <a:pPr lvl="0" algn="ctr"/>
            <a:r>
              <a:rPr lang="en-US" sz="3000" b="1" dirty="0">
                <a:solidFill>
                  <a:schemeClr val="tx1"/>
                </a:solidFill>
                <a:latin typeface="Times New Roman" panose="02020603050405020304" pitchFamily="18" charset="0"/>
                <a:cs typeface="Times New Roman" panose="02020603050405020304" pitchFamily="18" charset="0"/>
              </a:rPr>
              <a:t>I</a:t>
            </a:r>
            <a:r>
              <a:rPr lang="en-IN" sz="3000" b="1" dirty="0">
                <a:solidFill>
                  <a:schemeClr val="tx1"/>
                </a:solidFill>
                <a:latin typeface="Times New Roman" panose="02020603050405020304" pitchFamily="18" charset="0"/>
                <a:cs typeface="Times New Roman" panose="02020603050405020304" pitchFamily="18" charset="0"/>
              </a:rPr>
              <a:t>ndividual contribution to the project</a:t>
            </a:r>
          </a:p>
        </p:txBody>
      </p:sp>
      <p:graphicFrame>
        <p:nvGraphicFramePr>
          <p:cNvPr id="2" name="Table 1">
            <a:extLst>
              <a:ext uri="{FF2B5EF4-FFF2-40B4-BE49-F238E27FC236}">
                <a16:creationId xmlns:a16="http://schemas.microsoft.com/office/drawing/2014/main" id="{98E60A0D-1F03-8300-00F8-57D1FE1C40E9}"/>
              </a:ext>
            </a:extLst>
          </p:cNvPr>
          <p:cNvGraphicFramePr>
            <a:graphicFrameLocks noGrp="1"/>
          </p:cNvGraphicFramePr>
          <p:nvPr>
            <p:extLst>
              <p:ext uri="{D42A27DB-BD31-4B8C-83A1-F6EECF244321}">
                <p14:modId xmlns:p14="http://schemas.microsoft.com/office/powerpoint/2010/main" val="42129117"/>
              </p:ext>
            </p:extLst>
          </p:nvPr>
        </p:nvGraphicFramePr>
        <p:xfrm>
          <a:off x="470765" y="1718689"/>
          <a:ext cx="6614638" cy="1630031"/>
        </p:xfrm>
        <a:graphic>
          <a:graphicData uri="http://schemas.openxmlformats.org/drawingml/2006/table">
            <a:tbl>
              <a:tblPr firstRow="1" bandRow="1">
                <a:tableStyleId>{9481FE1A-08BB-4187-9F4E-C31A80AE7F01}</a:tableStyleId>
              </a:tblPr>
              <a:tblGrid>
                <a:gridCol w="3095874">
                  <a:extLst>
                    <a:ext uri="{9D8B030D-6E8A-4147-A177-3AD203B41FA5}">
                      <a16:colId xmlns:a16="http://schemas.microsoft.com/office/drawing/2014/main" val="991691296"/>
                    </a:ext>
                  </a:extLst>
                </a:gridCol>
                <a:gridCol w="3518764">
                  <a:extLst>
                    <a:ext uri="{9D8B030D-6E8A-4147-A177-3AD203B41FA5}">
                      <a16:colId xmlns:a16="http://schemas.microsoft.com/office/drawing/2014/main" val="1178666743"/>
                    </a:ext>
                  </a:extLst>
                </a:gridCol>
              </a:tblGrid>
              <a:tr h="517511">
                <a:tc>
                  <a:txBody>
                    <a:bodyPr/>
                    <a:lstStyle/>
                    <a:p>
                      <a:pPr algn="ctr"/>
                      <a:r>
                        <a:rPr lang="en-US" sz="2400" dirty="0">
                          <a:latin typeface="Times New Roman" panose="02020603050405020304" pitchFamily="18" charset="0"/>
                          <a:cs typeface="Times New Roman" panose="02020603050405020304" pitchFamily="18" charset="0"/>
                        </a:rPr>
                        <a:t>Team Member’s Name</a:t>
                      </a:r>
                      <a:endParaRPr lang="en-IN" sz="2400" dirty="0">
                        <a:latin typeface="Times New Roman" panose="02020603050405020304" pitchFamily="18" charset="0"/>
                        <a:cs typeface="Times New Roman" panose="02020603050405020304" pitchFamily="18" charset="0"/>
                      </a:endParaRPr>
                    </a:p>
                  </a:txBody>
                  <a:tcPr/>
                </a:tc>
                <a:tc>
                  <a:txBody>
                    <a:bodyPr/>
                    <a:lstStyle/>
                    <a:p>
                      <a:pPr algn="ctr"/>
                      <a:r>
                        <a:rPr lang="en-US" sz="2400" dirty="0">
                          <a:latin typeface="Times New Roman" panose="02020603050405020304" pitchFamily="18" charset="0"/>
                          <a:cs typeface="Times New Roman" panose="02020603050405020304" pitchFamily="18" charset="0"/>
                        </a:rPr>
                        <a:t>Contribution</a:t>
                      </a:r>
                      <a:endParaRPr lang="en-IN" sz="2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92105011"/>
                  </a:ext>
                </a:extLst>
              </a:tr>
              <a:tr h="370840">
                <a:tc>
                  <a:txBody>
                    <a:bodyPr/>
                    <a:lstStyle/>
                    <a:p>
                      <a:pPr algn="ctr"/>
                      <a:r>
                        <a:rPr lang="en-IN" dirty="0">
                          <a:solidFill>
                            <a:schemeClr val="bg1">
                              <a:lumMod val="25000"/>
                            </a:schemeClr>
                          </a:solidFill>
                          <a:latin typeface="Times New Roman" panose="02020603050405020304" pitchFamily="18" charset="0"/>
                          <a:ea typeface="Calibri" panose="020F0502020204030204" pitchFamily="34" charset="0"/>
                          <a:cs typeface="Times New Roman" panose="02020603050405020304" pitchFamily="18" charset="0"/>
                        </a:rPr>
                        <a:t> SAGAR K A</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System Setup and Stealth Mechanism</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30638972"/>
                  </a:ext>
                </a:extLst>
              </a:tr>
              <a:tr h="370840">
                <a:tc>
                  <a:txBody>
                    <a:bodyPr/>
                    <a:lstStyle/>
                    <a:p>
                      <a:pPr algn="ctr"/>
                      <a:r>
                        <a:rPr lang="en-IN" dirty="0">
                          <a:solidFill>
                            <a:schemeClr val="bg1">
                              <a:lumMod val="25000"/>
                            </a:schemeClr>
                          </a:solidFill>
                          <a:latin typeface="Times New Roman" panose="02020603050405020304" pitchFamily="18" charset="0"/>
                          <a:ea typeface="Calibri" panose="020F0502020204030204" pitchFamily="34" charset="0"/>
                          <a:cs typeface="Times New Roman" panose="02020603050405020304" pitchFamily="18" charset="0"/>
                          <a:sym typeface="Helvetica Neue"/>
                        </a:rPr>
                        <a:t> SAIVARSHITH G R</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Keylogging and Processing</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975023703"/>
                  </a:ext>
                </a:extLst>
              </a:tr>
              <a:tr h="370840">
                <a:tc>
                  <a:txBody>
                    <a:bodyPr/>
                    <a:lstStyle/>
                    <a:p>
                      <a:pPr algn="ctr"/>
                      <a:r>
                        <a:rPr lang="en-IN" dirty="0">
                          <a:solidFill>
                            <a:schemeClr val="bg1">
                              <a:lumMod val="25000"/>
                            </a:schemeClr>
                          </a:solidFill>
                          <a:latin typeface="Times New Roman" panose="02020603050405020304" pitchFamily="18" charset="0"/>
                          <a:ea typeface="Calibri" panose="020F0502020204030204" pitchFamily="34" charset="0"/>
                          <a:cs typeface="Times New Roman" panose="02020603050405020304" pitchFamily="18" charset="0"/>
                          <a:sym typeface="Helvetica Neue"/>
                        </a:rPr>
                        <a:t> SUHAS S M</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File Management and Threading Architecture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18919139"/>
                  </a:ext>
                </a:extLst>
              </a:tr>
            </a:tbl>
          </a:graphicData>
        </a:graphic>
      </p:graphicFrame>
      <p:pic>
        <p:nvPicPr>
          <p:cNvPr id="3" name="Google Shape;185;p29">
            <a:extLst>
              <a:ext uri="{FF2B5EF4-FFF2-40B4-BE49-F238E27FC236}">
                <a16:creationId xmlns:a16="http://schemas.microsoft.com/office/drawing/2014/main" id="{D4D34D1E-B38B-CB7E-7C9F-2E5331DE9399}"/>
              </a:ext>
            </a:extLst>
          </p:cNvPr>
          <p:cNvPicPr preferRelativeResize="0"/>
          <p:nvPr/>
        </p:nvPicPr>
        <p:blipFill>
          <a:blip r:embed="rId3">
            <a:alphaModFix/>
          </a:blip>
          <a:stretch>
            <a:fillRect/>
          </a:stretch>
        </p:blipFill>
        <p:spPr>
          <a:xfrm flipH="1">
            <a:off x="7430556" y="145914"/>
            <a:ext cx="1522185" cy="1280100"/>
          </a:xfrm>
          <a:prstGeom prst="rect">
            <a:avLst/>
          </a:prstGeom>
          <a:noFill/>
          <a:ln>
            <a:noFill/>
          </a:ln>
        </p:spPr>
      </p:pic>
    </p:spTree>
    <p:extLst>
      <p:ext uri="{BB962C8B-B14F-4D97-AF65-F5344CB8AC3E}">
        <p14:creationId xmlns:p14="http://schemas.microsoft.com/office/powerpoint/2010/main" val="305248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a:extLst>
            <a:ext uri="{FF2B5EF4-FFF2-40B4-BE49-F238E27FC236}">
              <a16:creationId xmlns:a16="http://schemas.microsoft.com/office/drawing/2014/main" id="{7DCD5603-E817-6CB0-DA9A-8E96614283BC}"/>
            </a:ext>
          </a:extLst>
        </p:cNvPr>
        <p:cNvGrpSpPr/>
        <p:nvPr/>
      </p:nvGrpSpPr>
      <p:grpSpPr>
        <a:xfrm>
          <a:off x="0" y="0"/>
          <a:ext cx="0" cy="0"/>
          <a:chOff x="0" y="0"/>
          <a:chExt cx="0" cy="0"/>
        </a:xfrm>
      </p:grpSpPr>
      <p:sp>
        <p:nvSpPr>
          <p:cNvPr id="16" name="Rectangle 3">
            <a:extLst>
              <a:ext uri="{FF2B5EF4-FFF2-40B4-BE49-F238E27FC236}">
                <a16:creationId xmlns:a16="http://schemas.microsoft.com/office/drawing/2014/main" id="{E7B57DF4-0C49-6524-7ABF-4AA9C9DD139D}"/>
              </a:ext>
            </a:extLst>
          </p:cNvPr>
          <p:cNvSpPr>
            <a:spLocks noGrp="1" noChangeArrowheads="1"/>
          </p:cNvSpPr>
          <p:nvPr>
            <p:ph type="subTitle" idx="1"/>
          </p:nvPr>
        </p:nvSpPr>
        <p:spPr bwMode="auto">
          <a:xfrm>
            <a:off x="454406" y="1442414"/>
            <a:ext cx="6779408" cy="2424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just">
              <a:lnSpc>
                <a:spcPct val="115000"/>
              </a:lnSpc>
              <a:spcAft>
                <a:spcPts val="800"/>
              </a:spcAft>
              <a:buNone/>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The Python-based keylogger demonstrates the fusion of cybersecurity concepts with programming, capturing keystrokes, threading, and file concealment techniques. It emphasizes responsible use in controlled environments. Despite antivirus detection, it offers insights into system vulnerabilities and covert monitoring. With future upgrades like encryption or remote logging, it remains a powerful tool for fostering secure coding and ethical cybersecurity practices.</a:t>
            </a:r>
          </a:p>
        </p:txBody>
      </p:sp>
      <p:sp>
        <p:nvSpPr>
          <p:cNvPr id="182" name="Google Shape;182;p29">
            <a:extLst>
              <a:ext uri="{FF2B5EF4-FFF2-40B4-BE49-F238E27FC236}">
                <a16:creationId xmlns:a16="http://schemas.microsoft.com/office/drawing/2014/main" id="{ADCCD560-CF86-3ADF-4B8F-F47DCC8258E9}"/>
              </a:ext>
            </a:extLst>
          </p:cNvPr>
          <p:cNvSpPr txBox="1">
            <a:spLocks noGrp="1"/>
          </p:cNvSpPr>
          <p:nvPr>
            <p:ph type="title"/>
          </p:nvPr>
        </p:nvSpPr>
        <p:spPr>
          <a:xfrm>
            <a:off x="1276989" y="303330"/>
            <a:ext cx="4502700" cy="572700"/>
          </a:xfrm>
          <a:prstGeom prst="rect">
            <a:avLst/>
          </a:prstGeom>
        </p:spPr>
        <p:txBody>
          <a:bodyPr spcFirstLastPara="1" wrap="square" lIns="91425" tIns="91425" rIns="91425" bIns="91425" anchor="t" anchorCtr="0">
            <a:noAutofit/>
          </a:bodyPr>
          <a:lstStyle/>
          <a:p>
            <a:pPr lvl="0" algn="ctr"/>
            <a:r>
              <a:rPr lang="en-IN" sz="3000" b="1" dirty="0">
                <a:solidFill>
                  <a:schemeClr val="tx1"/>
                </a:solidFill>
                <a:latin typeface="Times New Roman" panose="02020603050405020304" pitchFamily="18" charset="0"/>
                <a:cs typeface="Times New Roman" panose="02020603050405020304" pitchFamily="18" charset="0"/>
              </a:rPr>
              <a:t>Conclusion</a:t>
            </a:r>
          </a:p>
        </p:txBody>
      </p:sp>
      <p:grpSp>
        <p:nvGrpSpPr>
          <p:cNvPr id="2" name="Google Shape;9819;p60">
            <a:extLst>
              <a:ext uri="{FF2B5EF4-FFF2-40B4-BE49-F238E27FC236}">
                <a16:creationId xmlns:a16="http://schemas.microsoft.com/office/drawing/2014/main" id="{AE7F42D7-78BA-BF4A-320A-8846BE1F3EA6}"/>
              </a:ext>
            </a:extLst>
          </p:cNvPr>
          <p:cNvGrpSpPr/>
          <p:nvPr/>
        </p:nvGrpSpPr>
        <p:grpSpPr>
          <a:xfrm>
            <a:off x="4824555" y="117012"/>
            <a:ext cx="1169313" cy="1106665"/>
            <a:chOff x="889343" y="3801227"/>
            <a:chExt cx="351585" cy="339705"/>
          </a:xfrm>
        </p:grpSpPr>
        <p:sp>
          <p:nvSpPr>
            <p:cNvPr id="3" name="Google Shape;9820;p60">
              <a:extLst>
                <a:ext uri="{FF2B5EF4-FFF2-40B4-BE49-F238E27FC236}">
                  <a16:creationId xmlns:a16="http://schemas.microsoft.com/office/drawing/2014/main" id="{5E540002-B50D-8BDA-6AEC-DE364CEE2718}"/>
                </a:ext>
              </a:extLst>
            </p:cNvPr>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10000"/>
                  </a:schemeClr>
                </a:solidFill>
                <a:latin typeface="Times New Roman" panose="02020603050405020304" pitchFamily="18" charset="0"/>
                <a:cs typeface="Times New Roman" panose="02020603050405020304" pitchFamily="18" charset="0"/>
              </a:endParaRPr>
            </a:p>
          </p:txBody>
        </p:sp>
        <p:sp>
          <p:nvSpPr>
            <p:cNvPr id="4" name="Google Shape;9821;p60">
              <a:extLst>
                <a:ext uri="{FF2B5EF4-FFF2-40B4-BE49-F238E27FC236}">
                  <a16:creationId xmlns:a16="http://schemas.microsoft.com/office/drawing/2014/main" id="{9FF325DC-68A7-D268-30CE-55A99DA469A1}"/>
                </a:ext>
              </a:extLst>
            </p:cNvPr>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10000"/>
                  </a:schemeClr>
                </a:solidFill>
                <a:latin typeface="Times New Roman" panose="02020603050405020304" pitchFamily="18" charset="0"/>
                <a:cs typeface="Times New Roman" panose="02020603050405020304" pitchFamily="18" charset="0"/>
              </a:endParaRPr>
            </a:p>
          </p:txBody>
        </p:sp>
        <p:sp>
          <p:nvSpPr>
            <p:cNvPr id="5" name="Google Shape;9822;p60">
              <a:extLst>
                <a:ext uri="{FF2B5EF4-FFF2-40B4-BE49-F238E27FC236}">
                  <a16:creationId xmlns:a16="http://schemas.microsoft.com/office/drawing/2014/main" id="{6513A9A6-D67D-F51E-9A0E-BA771DA9DF1B}"/>
                </a:ext>
              </a:extLst>
            </p:cNvPr>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10000"/>
                  </a:schemeClr>
                </a:solidFill>
                <a:latin typeface="Times New Roman" panose="02020603050405020304" pitchFamily="18" charset="0"/>
                <a:cs typeface="Times New Roman" panose="02020603050405020304" pitchFamily="18" charset="0"/>
              </a:endParaRPr>
            </a:p>
          </p:txBody>
        </p:sp>
        <p:sp>
          <p:nvSpPr>
            <p:cNvPr id="6" name="Google Shape;9823;p60">
              <a:extLst>
                <a:ext uri="{FF2B5EF4-FFF2-40B4-BE49-F238E27FC236}">
                  <a16:creationId xmlns:a16="http://schemas.microsoft.com/office/drawing/2014/main" id="{E37F67B2-C6C2-6B62-5E34-B5A9D29EA429}"/>
                </a:ext>
              </a:extLst>
            </p:cNvPr>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10000"/>
                  </a:schemeClr>
                </a:solidFill>
                <a:latin typeface="Times New Roman" panose="02020603050405020304" pitchFamily="18" charset="0"/>
                <a:cs typeface="Times New Roman" panose="02020603050405020304" pitchFamily="18" charset="0"/>
              </a:endParaRPr>
            </a:p>
          </p:txBody>
        </p:sp>
        <p:sp>
          <p:nvSpPr>
            <p:cNvPr id="7" name="Google Shape;9824;p60">
              <a:extLst>
                <a:ext uri="{FF2B5EF4-FFF2-40B4-BE49-F238E27FC236}">
                  <a16:creationId xmlns:a16="http://schemas.microsoft.com/office/drawing/2014/main" id="{299DBA91-306A-268D-F920-902089F8F3DC}"/>
                </a:ext>
              </a:extLst>
            </p:cNvPr>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10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792814244"/>
      </p:ext>
    </p:extLst>
  </p:cSld>
  <p:clrMapOvr>
    <a:masterClrMapping/>
  </p:clrMapOvr>
</p:sld>
</file>

<file path=ppt/theme/theme1.xml><?xml version="1.0" encoding="utf-8"?>
<a:theme xmlns:a="http://schemas.openxmlformats.org/drawingml/2006/main" name="Minimalist Business Slides XL by Slidesgo">
  <a:themeElements>
    <a:clrScheme name="Simple Light">
      <a:dk1>
        <a:srgbClr val="000000"/>
      </a:dk1>
      <a:lt1>
        <a:srgbClr val="E3E7F0"/>
      </a:lt1>
      <a:dk2>
        <a:srgbClr val="000000"/>
      </a:dk2>
      <a:lt2>
        <a:srgbClr val="E3E7F0"/>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lassical Revival Aesthetic Portfolio by Slidesgo">
  <a:themeElements>
    <a:clrScheme name="Simple Light">
      <a:dk1>
        <a:srgbClr val="5F4E45"/>
      </a:dk1>
      <a:lt1>
        <a:srgbClr val="FCFBFB"/>
      </a:lt1>
      <a:dk2>
        <a:srgbClr val="F7F5F2"/>
      </a:dk2>
      <a:lt2>
        <a:srgbClr val="DFDBD8"/>
      </a:lt2>
      <a:accent1>
        <a:srgbClr val="D6C2C6"/>
      </a:accent1>
      <a:accent2>
        <a:srgbClr val="905A5F"/>
      </a:accent2>
      <a:accent3>
        <a:srgbClr val="D6BB81"/>
      </a:accent3>
      <a:accent4>
        <a:srgbClr val="ADBEB9"/>
      </a:accent4>
      <a:accent5>
        <a:srgbClr val="5B8578"/>
      </a:accent5>
      <a:accent6>
        <a:srgbClr val="FFFFFF"/>
      </a:accent6>
      <a:hlink>
        <a:srgbClr val="5F4E4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7.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TechSeminar1</Template>
  <TotalTime>162</TotalTime>
  <Words>408</Words>
  <Application>Microsoft Office PowerPoint</Application>
  <PresentationFormat>On-screen Show (16:9)</PresentationFormat>
  <Paragraphs>46</Paragraphs>
  <Slides>10</Slides>
  <Notes>10</Notes>
  <HiddenSlides>0</HiddenSlides>
  <MMClips>0</MMClips>
  <ScaleCrop>false</ScaleCrop>
  <HeadingPairs>
    <vt:vector size="6" baseType="variant">
      <vt:variant>
        <vt:lpstr>Fonts Used</vt:lpstr>
      </vt:variant>
      <vt:variant>
        <vt:i4>22</vt:i4>
      </vt:variant>
      <vt:variant>
        <vt:lpstr>Theme</vt:lpstr>
      </vt:variant>
      <vt:variant>
        <vt:i4>6</vt:i4>
      </vt:variant>
      <vt:variant>
        <vt:lpstr>Slide Titles</vt:lpstr>
      </vt:variant>
      <vt:variant>
        <vt:i4>10</vt:i4>
      </vt:variant>
    </vt:vector>
  </HeadingPairs>
  <TitlesOfParts>
    <vt:vector size="38" baseType="lpstr">
      <vt:lpstr>Bebas Neue</vt:lpstr>
      <vt:lpstr>Trebuchet MS</vt:lpstr>
      <vt:lpstr>Open Sans</vt:lpstr>
      <vt:lpstr>Open Sans SemiBold</vt:lpstr>
      <vt:lpstr>Merriweather Light</vt:lpstr>
      <vt:lpstr>Martel</vt:lpstr>
      <vt:lpstr>Josefin Sans</vt:lpstr>
      <vt:lpstr>Proxima Nova</vt:lpstr>
      <vt:lpstr>Crimson Text</vt:lpstr>
      <vt:lpstr>Raleway</vt:lpstr>
      <vt:lpstr>Montserrat</vt:lpstr>
      <vt:lpstr>Lato</vt:lpstr>
      <vt:lpstr>Proxima Nova Semibold</vt:lpstr>
      <vt:lpstr>Vidaloka</vt:lpstr>
      <vt:lpstr>Forum</vt:lpstr>
      <vt:lpstr>Russo One</vt:lpstr>
      <vt:lpstr>Wingdings 3</vt:lpstr>
      <vt:lpstr>Mako</vt:lpstr>
      <vt:lpstr>Arial</vt:lpstr>
      <vt:lpstr>Nunito Light</vt:lpstr>
      <vt:lpstr>Times New Roman</vt:lpstr>
      <vt:lpstr>Bell MT</vt:lpstr>
      <vt:lpstr>Minimalist Business Slides XL by Slidesgo</vt:lpstr>
      <vt:lpstr>Slidesgo Final Pages</vt:lpstr>
      <vt:lpstr>1_Slidesgo Final Pages</vt:lpstr>
      <vt:lpstr>Classical Revival Aesthetic Portfolio by Slidesgo</vt:lpstr>
      <vt:lpstr>2_Slidesgo Final Pages</vt:lpstr>
      <vt:lpstr>Facet</vt:lpstr>
      <vt:lpstr>Project Title : “Keylogger”</vt:lpstr>
      <vt:lpstr> Keylogger : Design a keylogger that discreetly captures and logs keystrokes on a target system to monitor user activity. The tool should operate in the background, store data securely, and support periodic reporting, emphasizing stealth, efficiency, and accuracy without detection by security software.</vt:lpstr>
      <vt:lpstr> Introduction</vt:lpstr>
      <vt:lpstr> Key Components</vt:lpstr>
      <vt:lpstr>Working of Keylogger</vt:lpstr>
      <vt:lpstr>Snapshots of Implementation</vt:lpstr>
      <vt:lpstr>Stored in File Data</vt:lpstr>
      <vt:lpstr>Individual contribution to the project</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Sagar K A</dc:creator>
  <cp:lastModifiedBy>Sagar K A</cp:lastModifiedBy>
  <cp:revision>6</cp:revision>
  <dcterms:created xsi:type="dcterms:W3CDTF">2025-04-11T02:53:48Z</dcterms:created>
  <dcterms:modified xsi:type="dcterms:W3CDTF">2025-04-20T14:32:41Z</dcterms:modified>
</cp:coreProperties>
</file>